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78" r:id="rId2"/>
    <p:sldId id="282" r:id="rId3"/>
    <p:sldId id="411" r:id="rId4"/>
    <p:sldId id="408" r:id="rId5"/>
    <p:sldId id="283" r:id="rId6"/>
    <p:sldId id="410" r:id="rId7"/>
    <p:sldId id="284" r:id="rId8"/>
    <p:sldId id="412" r:id="rId9"/>
    <p:sldId id="285" r:id="rId10"/>
    <p:sldId id="413" r:id="rId11"/>
    <p:sldId id="415" r:id="rId12"/>
    <p:sldId id="286" r:id="rId13"/>
    <p:sldId id="417" r:id="rId14"/>
    <p:sldId id="298" r:id="rId15"/>
    <p:sldId id="418" r:id="rId16"/>
    <p:sldId id="287" r:id="rId17"/>
    <p:sldId id="289" r:id="rId18"/>
    <p:sldId id="1451" r:id="rId19"/>
    <p:sldId id="1449" r:id="rId20"/>
    <p:sldId id="1452" r:id="rId21"/>
    <p:sldId id="1448" r:id="rId22"/>
    <p:sldId id="1450" r:id="rId23"/>
    <p:sldId id="281" r:id="rId24"/>
    <p:sldId id="302" r:id="rId25"/>
    <p:sldId id="299" r:id="rId26"/>
    <p:sldId id="319" r:id="rId27"/>
    <p:sldId id="293" r:id="rId28"/>
    <p:sldId id="1447" r:id="rId29"/>
    <p:sldId id="13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F45"/>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675D12-5D1C-42F9-9F65-D526E0103A08}" v="20" dt="2025-10-13T15:24:26.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700" autoAdjust="0"/>
  </p:normalViewPr>
  <p:slideViewPr>
    <p:cSldViewPr snapToGrid="0">
      <p:cViewPr varScale="1">
        <p:scale>
          <a:sx n="60" d="100"/>
          <a:sy n="60" d="100"/>
        </p:scale>
        <p:origin x="884" y="48"/>
      </p:cViewPr>
      <p:guideLst/>
    </p:cSldViewPr>
  </p:slideViewPr>
  <p:notesTextViewPr>
    <p:cViewPr>
      <p:scale>
        <a:sx n="3" d="2"/>
        <a:sy n="3" d="2"/>
      </p:scale>
      <p:origin x="0" y="-2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Knox" userId="70f6ddc5-48e2-4688-a7bf-559448f734c0" providerId="ADAL" clId="{853B760A-15E4-4F21-8C41-15EA4B8E3D47}"/>
    <pc:docChg chg="custSel delSld modSld">
      <pc:chgData name="Sam Knox" userId="70f6ddc5-48e2-4688-a7bf-559448f734c0" providerId="ADAL" clId="{853B760A-15E4-4F21-8C41-15EA4B8E3D47}" dt="2025-08-21T13:52:51.102" v="63" actId="1076"/>
      <pc:docMkLst>
        <pc:docMk/>
      </pc:docMkLst>
      <pc:sldChg chg="del">
        <pc:chgData name="Sam Knox" userId="70f6ddc5-48e2-4688-a7bf-559448f734c0" providerId="ADAL" clId="{853B760A-15E4-4F21-8C41-15EA4B8E3D47}" dt="2025-08-21T13:50:01.308" v="6" actId="47"/>
        <pc:sldMkLst>
          <pc:docMk/>
          <pc:sldMk cId="670153765" sldId="276"/>
        </pc:sldMkLst>
      </pc:sldChg>
      <pc:sldChg chg="addSp modSp mod">
        <pc:chgData name="Sam Knox" userId="70f6ddc5-48e2-4688-a7bf-559448f734c0" providerId="ADAL" clId="{853B760A-15E4-4F21-8C41-15EA4B8E3D47}" dt="2025-08-21T13:52:51.102" v="63" actId="1076"/>
        <pc:sldMkLst>
          <pc:docMk/>
          <pc:sldMk cId="2256644842" sldId="278"/>
        </pc:sldMkLst>
        <pc:spChg chg="mod">
          <ac:chgData name="Sam Knox" userId="70f6ddc5-48e2-4688-a7bf-559448f734c0" providerId="ADAL" clId="{853B760A-15E4-4F21-8C41-15EA4B8E3D47}" dt="2025-08-21T13:52:45.164" v="62" actId="122"/>
          <ac:spMkLst>
            <pc:docMk/>
            <pc:sldMk cId="2256644842" sldId="278"/>
            <ac:spMk id="2" creationId="{1866876F-EEC1-EC47-EEF9-1775C5A72AD5}"/>
          </ac:spMkLst>
        </pc:spChg>
        <pc:spChg chg="mod">
          <ac:chgData name="Sam Knox" userId="70f6ddc5-48e2-4688-a7bf-559448f734c0" providerId="ADAL" clId="{853B760A-15E4-4F21-8C41-15EA4B8E3D47}" dt="2025-08-21T13:52:51.102" v="63" actId="1076"/>
          <ac:spMkLst>
            <pc:docMk/>
            <pc:sldMk cId="2256644842" sldId="278"/>
            <ac:spMk id="3" creationId="{E83658D4-FD89-A9E0-22D7-D0FF5147A0E6}"/>
          </ac:spMkLst>
        </pc:spChg>
        <pc:picChg chg="add mod modCrop">
          <ac:chgData name="Sam Knox" userId="70f6ddc5-48e2-4688-a7bf-559448f734c0" providerId="ADAL" clId="{853B760A-15E4-4F21-8C41-15EA4B8E3D47}" dt="2025-08-21T13:51:49.401" v="54" actId="1076"/>
          <ac:picMkLst>
            <pc:docMk/>
            <pc:sldMk cId="2256644842" sldId="278"/>
            <ac:picMk id="6" creationId="{EBE33C93-3A4D-0F1F-61FA-F3BC18FB9BDA}"/>
          </ac:picMkLst>
        </pc:picChg>
      </pc:sldChg>
      <pc:sldChg chg="del">
        <pc:chgData name="Sam Knox" userId="70f6ddc5-48e2-4688-a7bf-559448f734c0" providerId="ADAL" clId="{853B760A-15E4-4F21-8C41-15EA4B8E3D47}" dt="2025-08-21T13:50:05.845" v="8" actId="47"/>
        <pc:sldMkLst>
          <pc:docMk/>
          <pc:sldMk cId="0" sldId="280"/>
        </pc:sldMkLst>
      </pc:sldChg>
      <pc:sldChg chg="addSp modSp mod">
        <pc:chgData name="Sam Knox" userId="70f6ddc5-48e2-4688-a7bf-559448f734c0" providerId="ADAL" clId="{853B760A-15E4-4F21-8C41-15EA4B8E3D47}" dt="2025-08-21T13:52:22.425" v="60" actId="1076"/>
        <pc:sldMkLst>
          <pc:docMk/>
          <pc:sldMk cId="1399556345" sldId="282"/>
        </pc:sldMkLst>
        <pc:spChg chg="mod">
          <ac:chgData name="Sam Knox" userId="70f6ddc5-48e2-4688-a7bf-559448f734c0" providerId="ADAL" clId="{853B760A-15E4-4F21-8C41-15EA4B8E3D47}" dt="2025-08-21T13:52:15.956" v="58" actId="1076"/>
          <ac:spMkLst>
            <pc:docMk/>
            <pc:sldMk cId="1399556345" sldId="282"/>
            <ac:spMk id="2" creationId="{BB36F0A3-214B-23CF-F0B9-0B702E4EC356}"/>
          </ac:spMkLst>
        </pc:spChg>
        <pc:picChg chg="add mod">
          <ac:chgData name="Sam Knox" userId="70f6ddc5-48e2-4688-a7bf-559448f734c0" providerId="ADAL" clId="{853B760A-15E4-4F21-8C41-15EA4B8E3D47}" dt="2025-08-21T13:52:22.425" v="60" actId="1076"/>
          <ac:picMkLst>
            <pc:docMk/>
            <pc:sldMk cId="1399556345" sldId="282"/>
            <ac:picMk id="3" creationId="{5CC684FF-7A67-2FC8-AFDD-18C650CCE4D9}"/>
          </ac:picMkLst>
        </pc:picChg>
      </pc:sldChg>
      <pc:sldChg chg="delSp mod">
        <pc:chgData name="Sam Knox" userId="70f6ddc5-48e2-4688-a7bf-559448f734c0" providerId="ADAL" clId="{853B760A-15E4-4F21-8C41-15EA4B8E3D47}" dt="2025-08-21T13:48:50.404" v="2" actId="478"/>
        <pc:sldMkLst>
          <pc:docMk/>
          <pc:sldMk cId="47827329" sldId="283"/>
        </pc:sldMkLst>
        <pc:spChg chg="del">
          <ac:chgData name="Sam Knox" userId="70f6ddc5-48e2-4688-a7bf-559448f734c0" providerId="ADAL" clId="{853B760A-15E4-4F21-8C41-15EA4B8E3D47}" dt="2025-08-21T13:48:50.404" v="2" actId="478"/>
          <ac:spMkLst>
            <pc:docMk/>
            <pc:sldMk cId="47827329" sldId="283"/>
            <ac:spMk id="3" creationId="{D6725C40-F683-EA3A-52CA-720BDF297FE9}"/>
          </ac:spMkLst>
        </pc:spChg>
      </pc:sldChg>
      <pc:sldChg chg="delSp mod">
        <pc:chgData name="Sam Knox" userId="70f6ddc5-48e2-4688-a7bf-559448f734c0" providerId="ADAL" clId="{853B760A-15E4-4F21-8C41-15EA4B8E3D47}" dt="2025-08-21T13:49:01.200" v="3" actId="478"/>
        <pc:sldMkLst>
          <pc:docMk/>
          <pc:sldMk cId="4282352761" sldId="284"/>
        </pc:sldMkLst>
        <pc:spChg chg="del">
          <ac:chgData name="Sam Knox" userId="70f6ddc5-48e2-4688-a7bf-559448f734c0" providerId="ADAL" clId="{853B760A-15E4-4F21-8C41-15EA4B8E3D47}" dt="2025-08-21T13:49:01.200" v="3" actId="478"/>
          <ac:spMkLst>
            <pc:docMk/>
            <pc:sldMk cId="4282352761" sldId="284"/>
            <ac:spMk id="3" creationId="{9277C002-B629-B047-EA37-839812AF783F}"/>
          </ac:spMkLst>
        </pc:spChg>
      </pc:sldChg>
      <pc:sldChg chg="delSp mod">
        <pc:chgData name="Sam Knox" userId="70f6ddc5-48e2-4688-a7bf-559448f734c0" providerId="ADAL" clId="{853B760A-15E4-4F21-8C41-15EA4B8E3D47}" dt="2025-08-21T13:49:14.603" v="4" actId="478"/>
        <pc:sldMkLst>
          <pc:docMk/>
          <pc:sldMk cId="3057365194" sldId="285"/>
        </pc:sldMkLst>
        <pc:spChg chg="del">
          <ac:chgData name="Sam Knox" userId="70f6ddc5-48e2-4688-a7bf-559448f734c0" providerId="ADAL" clId="{853B760A-15E4-4F21-8C41-15EA4B8E3D47}" dt="2025-08-21T13:49:14.603" v="4" actId="478"/>
          <ac:spMkLst>
            <pc:docMk/>
            <pc:sldMk cId="3057365194" sldId="285"/>
            <ac:spMk id="3" creationId="{2FF03DB7-9816-D2C2-0F63-8C55384668D4}"/>
          </ac:spMkLst>
        </pc:spChg>
      </pc:sldChg>
      <pc:sldChg chg="delSp mod">
        <pc:chgData name="Sam Knox" userId="70f6ddc5-48e2-4688-a7bf-559448f734c0" providerId="ADAL" clId="{853B760A-15E4-4F21-8C41-15EA4B8E3D47}" dt="2025-08-21T13:49:28.084" v="5" actId="478"/>
        <pc:sldMkLst>
          <pc:docMk/>
          <pc:sldMk cId="698108156" sldId="298"/>
        </pc:sldMkLst>
        <pc:spChg chg="del">
          <ac:chgData name="Sam Knox" userId="70f6ddc5-48e2-4688-a7bf-559448f734c0" providerId="ADAL" clId="{853B760A-15E4-4F21-8C41-15EA4B8E3D47}" dt="2025-08-21T13:49:28.084" v="5" actId="478"/>
          <ac:spMkLst>
            <pc:docMk/>
            <pc:sldMk cId="698108156" sldId="298"/>
            <ac:spMk id="3" creationId="{F9F28C0A-9F22-1A85-F19C-C8369AFA3A87}"/>
          </ac:spMkLst>
        </pc:spChg>
      </pc:sldChg>
      <pc:sldChg chg="del">
        <pc:chgData name="Sam Knox" userId="70f6ddc5-48e2-4688-a7bf-559448f734c0" providerId="ADAL" clId="{853B760A-15E4-4F21-8C41-15EA4B8E3D47}" dt="2025-08-21T13:50:06.964" v="9" actId="47"/>
        <pc:sldMkLst>
          <pc:docMk/>
          <pc:sldMk cId="0" sldId="313"/>
        </pc:sldMkLst>
      </pc:sldChg>
      <pc:sldChg chg="del">
        <pc:chgData name="Sam Knox" userId="70f6ddc5-48e2-4688-a7bf-559448f734c0" providerId="ADAL" clId="{853B760A-15E4-4F21-8C41-15EA4B8E3D47}" dt="2025-08-21T13:50:04.621" v="7" actId="47"/>
        <pc:sldMkLst>
          <pc:docMk/>
          <pc:sldMk cId="0" sldId="314"/>
        </pc:sldMkLst>
      </pc:sldChg>
      <pc:sldChg chg="del">
        <pc:chgData name="Sam Knox" userId="70f6ddc5-48e2-4688-a7bf-559448f734c0" providerId="ADAL" clId="{853B760A-15E4-4F21-8C41-15EA4B8E3D47}" dt="2025-08-21T13:50:12.318" v="10" actId="47"/>
        <pc:sldMkLst>
          <pc:docMk/>
          <pc:sldMk cId="0" sldId="315"/>
        </pc:sldMkLst>
      </pc:sldChg>
      <pc:sldChg chg="del">
        <pc:chgData name="Sam Knox" userId="70f6ddc5-48e2-4688-a7bf-559448f734c0" providerId="ADAL" clId="{853B760A-15E4-4F21-8C41-15EA4B8E3D47}" dt="2025-08-21T13:48:25.666" v="0" actId="47"/>
        <pc:sldMkLst>
          <pc:docMk/>
          <pc:sldMk cId="0" sldId="317"/>
        </pc:sldMkLst>
      </pc:sldChg>
      <pc:sldChg chg="del">
        <pc:chgData name="Sam Knox" userId="70f6ddc5-48e2-4688-a7bf-559448f734c0" providerId="ADAL" clId="{853B760A-15E4-4F21-8C41-15EA4B8E3D47}" dt="2025-08-21T13:48:26.553" v="1" actId="47"/>
        <pc:sldMkLst>
          <pc:docMk/>
          <pc:sldMk cId="2695544924" sldId="406"/>
        </pc:sldMkLst>
      </pc:sldChg>
      <pc:sldChg chg="del">
        <pc:chgData name="Sam Knox" userId="70f6ddc5-48e2-4688-a7bf-559448f734c0" providerId="ADAL" clId="{853B760A-15E4-4F21-8C41-15EA4B8E3D47}" dt="2025-08-21T13:50:15.128" v="11" actId="47"/>
        <pc:sldMkLst>
          <pc:docMk/>
          <pc:sldMk cId="3397501974" sldId="432"/>
        </pc:sldMkLst>
      </pc:sldChg>
    </pc:docChg>
  </pc:docChgLst>
  <pc:docChgLst>
    <pc:chgData name="Sam Knox" userId="70f6ddc5-48e2-4688-a7bf-559448f734c0" providerId="ADAL" clId="{FE675D12-5D1C-42F9-9F65-D526E0103A08}"/>
    <pc:docChg chg="undo custSel addSld delSld modSld sldOrd">
      <pc:chgData name="Sam Knox" userId="70f6ddc5-48e2-4688-a7bf-559448f734c0" providerId="ADAL" clId="{FE675D12-5D1C-42F9-9F65-D526E0103A08}" dt="2025-10-13T16:02:48.257" v="12316" actId="20577"/>
      <pc:docMkLst>
        <pc:docMk/>
      </pc:docMkLst>
      <pc:sldChg chg="addSp delSp modSp mod modNotesTx">
        <pc:chgData name="Sam Knox" userId="70f6ddc5-48e2-4688-a7bf-559448f734c0" providerId="ADAL" clId="{FE675D12-5D1C-42F9-9F65-D526E0103A08}" dt="2025-10-13T16:02:48.257" v="12316" actId="20577"/>
        <pc:sldMkLst>
          <pc:docMk/>
          <pc:sldMk cId="1519507024" sldId="281"/>
        </pc:sldMkLst>
        <pc:spChg chg="mod">
          <ac:chgData name="Sam Knox" userId="70f6ddc5-48e2-4688-a7bf-559448f734c0" providerId="ADAL" clId="{FE675D12-5D1C-42F9-9F65-D526E0103A08}" dt="2025-10-09T19:18:59.468" v="10117" actId="6549"/>
          <ac:spMkLst>
            <pc:docMk/>
            <pc:sldMk cId="1519507024" sldId="281"/>
            <ac:spMk id="2" creationId="{A2F1B25D-E5AE-64A9-6FB6-ED3144ED8F8F}"/>
          </ac:spMkLst>
        </pc:spChg>
        <pc:spChg chg="mod">
          <ac:chgData name="Sam Knox" userId="70f6ddc5-48e2-4688-a7bf-559448f734c0" providerId="ADAL" clId="{FE675D12-5D1C-42F9-9F65-D526E0103A08}" dt="2025-10-09T19:21:55.679" v="10550" actId="207"/>
          <ac:spMkLst>
            <pc:docMk/>
            <pc:sldMk cId="1519507024" sldId="281"/>
            <ac:spMk id="3" creationId="{4D59FEED-27E7-F59D-B6EE-D72BCAEAD64E}"/>
          </ac:spMkLst>
        </pc:spChg>
        <pc:picChg chg="add mod modCrop">
          <ac:chgData name="Sam Knox" userId="70f6ddc5-48e2-4688-a7bf-559448f734c0" providerId="ADAL" clId="{FE675D12-5D1C-42F9-9F65-D526E0103A08}" dt="2025-10-02T16:03:04.384" v="1261" actId="14100"/>
          <ac:picMkLst>
            <pc:docMk/>
            <pc:sldMk cId="1519507024" sldId="281"/>
            <ac:picMk id="5" creationId="{994ED63E-F743-B02E-F75C-5A19D7339247}"/>
          </ac:picMkLst>
        </pc:picChg>
        <pc:picChg chg="del">
          <ac:chgData name="Sam Knox" userId="70f6ddc5-48e2-4688-a7bf-559448f734c0" providerId="ADAL" clId="{FE675D12-5D1C-42F9-9F65-D526E0103A08}" dt="2025-10-02T16:02:32.850" v="1254" actId="478"/>
          <ac:picMkLst>
            <pc:docMk/>
            <pc:sldMk cId="1519507024" sldId="281"/>
            <ac:picMk id="7" creationId="{E9B6C1D6-FB9F-F172-1546-BE22B48A975F}"/>
          </ac:picMkLst>
        </pc:picChg>
      </pc:sldChg>
      <pc:sldChg chg="modSp mod modNotesTx">
        <pc:chgData name="Sam Knox" userId="70f6ddc5-48e2-4688-a7bf-559448f734c0" providerId="ADAL" clId="{FE675D12-5D1C-42F9-9F65-D526E0103A08}" dt="2025-10-13T15:19:28.756" v="11729" actId="20577"/>
        <pc:sldMkLst>
          <pc:docMk/>
          <pc:sldMk cId="47827329" sldId="283"/>
        </pc:sldMkLst>
        <pc:picChg chg="mod">
          <ac:chgData name="Sam Knox" userId="70f6ddc5-48e2-4688-a7bf-559448f734c0" providerId="ADAL" clId="{FE675D12-5D1C-42F9-9F65-D526E0103A08}" dt="2025-10-13T15:17:19.541" v="11675" actId="1076"/>
          <ac:picMkLst>
            <pc:docMk/>
            <pc:sldMk cId="47827329" sldId="283"/>
            <ac:picMk id="5" creationId="{ECF499F6-D3A9-28E7-C5D3-4E9A9D84D93C}"/>
          </ac:picMkLst>
        </pc:picChg>
      </pc:sldChg>
      <pc:sldChg chg="modNotesTx">
        <pc:chgData name="Sam Knox" userId="70f6ddc5-48e2-4688-a7bf-559448f734c0" providerId="ADAL" clId="{FE675D12-5D1C-42F9-9F65-D526E0103A08}" dt="2025-10-09T15:00:13.549" v="5321" actId="20577"/>
        <pc:sldMkLst>
          <pc:docMk/>
          <pc:sldMk cId="4282352761" sldId="284"/>
        </pc:sldMkLst>
      </pc:sldChg>
      <pc:sldChg chg="modNotesTx">
        <pc:chgData name="Sam Knox" userId="70f6ddc5-48e2-4688-a7bf-559448f734c0" providerId="ADAL" clId="{FE675D12-5D1C-42F9-9F65-D526E0103A08}" dt="2025-10-09T15:05:59.127" v="5756" actId="20577"/>
        <pc:sldMkLst>
          <pc:docMk/>
          <pc:sldMk cId="3057365194" sldId="285"/>
        </pc:sldMkLst>
      </pc:sldChg>
      <pc:sldChg chg="modNotesTx">
        <pc:chgData name="Sam Knox" userId="70f6ddc5-48e2-4688-a7bf-559448f734c0" providerId="ADAL" clId="{FE675D12-5D1C-42F9-9F65-D526E0103A08}" dt="2025-10-09T15:21:33.587" v="5975" actId="20577"/>
        <pc:sldMkLst>
          <pc:docMk/>
          <pc:sldMk cId="2343978651" sldId="286"/>
        </pc:sldMkLst>
      </pc:sldChg>
      <pc:sldChg chg="modNotesTx">
        <pc:chgData name="Sam Knox" userId="70f6ddc5-48e2-4688-a7bf-559448f734c0" providerId="ADAL" clId="{FE675D12-5D1C-42F9-9F65-D526E0103A08}" dt="2025-10-09T15:52:00.440" v="6923" actId="20577"/>
        <pc:sldMkLst>
          <pc:docMk/>
          <pc:sldMk cId="3031897564" sldId="287"/>
        </pc:sldMkLst>
      </pc:sldChg>
      <pc:sldChg chg="modSp mod">
        <pc:chgData name="Sam Knox" userId="70f6ddc5-48e2-4688-a7bf-559448f734c0" providerId="ADAL" clId="{FE675D12-5D1C-42F9-9F65-D526E0103A08}" dt="2025-10-02T14:48:04.907" v="28" actId="403"/>
        <pc:sldMkLst>
          <pc:docMk/>
          <pc:sldMk cId="3155646026" sldId="289"/>
        </pc:sldMkLst>
        <pc:spChg chg="mod">
          <ac:chgData name="Sam Knox" userId="70f6ddc5-48e2-4688-a7bf-559448f734c0" providerId="ADAL" clId="{FE675D12-5D1C-42F9-9F65-D526E0103A08}" dt="2025-10-02T14:48:04.907" v="28" actId="403"/>
          <ac:spMkLst>
            <pc:docMk/>
            <pc:sldMk cId="3155646026" sldId="289"/>
            <ac:spMk id="2" creationId="{82D9114A-B956-6E17-1D87-E8445E45A7FB}"/>
          </ac:spMkLst>
        </pc:spChg>
      </pc:sldChg>
      <pc:sldChg chg="delSp modSp add mod delAnim">
        <pc:chgData name="Sam Knox" userId="70f6ddc5-48e2-4688-a7bf-559448f734c0" providerId="ADAL" clId="{FE675D12-5D1C-42F9-9F65-D526E0103A08}" dt="2025-10-09T19:29:27.494" v="11670" actId="478"/>
        <pc:sldMkLst>
          <pc:docMk/>
          <pc:sldMk cId="722880135" sldId="293"/>
        </pc:sldMkLst>
        <pc:picChg chg="del mod">
          <ac:chgData name="Sam Knox" userId="70f6ddc5-48e2-4688-a7bf-559448f734c0" providerId="ADAL" clId="{FE675D12-5D1C-42F9-9F65-D526E0103A08}" dt="2025-10-09T19:29:27.494" v="11670" actId="478"/>
          <ac:picMkLst>
            <pc:docMk/>
            <pc:sldMk cId="722880135" sldId="293"/>
            <ac:picMk id="3" creationId="{D2E9C45F-70C7-E466-86D9-E12E0CE62949}"/>
          </ac:picMkLst>
        </pc:picChg>
      </pc:sldChg>
      <pc:sldChg chg="modNotesTx">
        <pc:chgData name="Sam Knox" userId="70f6ddc5-48e2-4688-a7bf-559448f734c0" providerId="ADAL" clId="{FE675D12-5D1C-42F9-9F65-D526E0103A08}" dt="2025-10-09T15:48:46.996" v="6420" actId="6549"/>
        <pc:sldMkLst>
          <pc:docMk/>
          <pc:sldMk cId="698108156" sldId="298"/>
        </pc:sldMkLst>
      </pc:sldChg>
      <pc:sldChg chg="ord modNotesTx">
        <pc:chgData name="Sam Knox" userId="70f6ddc5-48e2-4688-a7bf-559448f734c0" providerId="ADAL" clId="{FE675D12-5D1C-42F9-9F65-D526E0103A08}" dt="2025-10-09T19:26:24.602" v="10924"/>
        <pc:sldMkLst>
          <pc:docMk/>
          <pc:sldMk cId="3527323354" sldId="299"/>
        </pc:sldMkLst>
      </pc:sldChg>
      <pc:sldChg chg="del">
        <pc:chgData name="Sam Knox" userId="70f6ddc5-48e2-4688-a7bf-559448f734c0" providerId="ADAL" clId="{FE675D12-5D1C-42F9-9F65-D526E0103A08}" dt="2025-10-09T19:26:29.009" v="10925" actId="47"/>
        <pc:sldMkLst>
          <pc:docMk/>
          <pc:sldMk cId="3032632356" sldId="300"/>
        </pc:sldMkLst>
      </pc:sldChg>
      <pc:sldChg chg="del">
        <pc:chgData name="Sam Knox" userId="70f6ddc5-48e2-4688-a7bf-559448f734c0" providerId="ADAL" clId="{FE675D12-5D1C-42F9-9F65-D526E0103A08}" dt="2025-10-09T19:26:33.320" v="10926" actId="47"/>
        <pc:sldMkLst>
          <pc:docMk/>
          <pc:sldMk cId="2762103332" sldId="301"/>
        </pc:sldMkLst>
      </pc:sldChg>
      <pc:sldChg chg="modNotesTx">
        <pc:chgData name="Sam Knox" userId="70f6ddc5-48e2-4688-a7bf-559448f734c0" providerId="ADAL" clId="{FE675D12-5D1C-42F9-9F65-D526E0103A08}" dt="2025-10-09T19:27:05.214" v="11030" actId="20577"/>
        <pc:sldMkLst>
          <pc:docMk/>
          <pc:sldMk cId="3356169849" sldId="302"/>
        </pc:sldMkLst>
      </pc:sldChg>
      <pc:sldChg chg="modSp mod modNotesTx">
        <pc:chgData name="Sam Knox" userId="70f6ddc5-48e2-4688-a7bf-559448f734c0" providerId="ADAL" clId="{FE675D12-5D1C-42F9-9F65-D526E0103A08}" dt="2025-10-09T19:29:03.933" v="11668" actId="6549"/>
        <pc:sldMkLst>
          <pc:docMk/>
          <pc:sldMk cId="0" sldId="319"/>
        </pc:sldMkLst>
        <pc:picChg chg="mod">
          <ac:chgData name="Sam Knox" userId="70f6ddc5-48e2-4688-a7bf-559448f734c0" providerId="ADAL" clId="{FE675D12-5D1C-42F9-9F65-D526E0103A08}" dt="2025-10-02T14:52:02.007" v="37" actId="1076"/>
          <ac:picMkLst>
            <pc:docMk/>
            <pc:sldMk cId="0" sldId="319"/>
            <ac:picMk id="5" creationId="{C59CA35C-101B-42CD-8A60-04E418B2D34F}"/>
          </ac:picMkLst>
        </pc:picChg>
      </pc:sldChg>
      <pc:sldChg chg="modNotesTx">
        <pc:chgData name="Sam Knox" userId="70f6ddc5-48e2-4688-a7bf-559448f734c0" providerId="ADAL" clId="{FE675D12-5D1C-42F9-9F65-D526E0103A08}" dt="2025-10-09T14:48:54.765" v="4266" actId="20577"/>
        <pc:sldMkLst>
          <pc:docMk/>
          <pc:sldMk cId="1445213866" sldId="408"/>
        </pc:sldMkLst>
      </pc:sldChg>
      <pc:sldChg chg="del">
        <pc:chgData name="Sam Knox" userId="70f6ddc5-48e2-4688-a7bf-559448f734c0" providerId="ADAL" clId="{FE675D12-5D1C-42F9-9F65-D526E0103A08}" dt="2025-10-09T14:48:59.886" v="4267" actId="47"/>
        <pc:sldMkLst>
          <pc:docMk/>
          <pc:sldMk cId="3406094679" sldId="409"/>
        </pc:sldMkLst>
      </pc:sldChg>
      <pc:sldChg chg="modNotesTx">
        <pc:chgData name="Sam Knox" userId="70f6ddc5-48e2-4688-a7bf-559448f734c0" providerId="ADAL" clId="{FE675D12-5D1C-42F9-9F65-D526E0103A08}" dt="2025-10-13T14:45:10.632" v="11673" actId="20577"/>
        <pc:sldMkLst>
          <pc:docMk/>
          <pc:sldMk cId="1999093009" sldId="410"/>
        </pc:sldMkLst>
      </pc:sldChg>
      <pc:sldChg chg="modNotesTx">
        <pc:chgData name="Sam Knox" userId="70f6ddc5-48e2-4688-a7bf-559448f734c0" providerId="ADAL" clId="{FE675D12-5D1C-42F9-9F65-D526E0103A08}" dt="2025-10-09T14:48:15.898" v="4142" actId="20577"/>
        <pc:sldMkLst>
          <pc:docMk/>
          <pc:sldMk cId="2896391865" sldId="411"/>
        </pc:sldMkLst>
      </pc:sldChg>
      <pc:sldChg chg="modNotesTx">
        <pc:chgData name="Sam Knox" userId="70f6ddc5-48e2-4688-a7bf-559448f734c0" providerId="ADAL" clId="{FE675D12-5D1C-42F9-9F65-D526E0103A08}" dt="2025-10-13T15:20:09.244" v="11735" actId="20577"/>
        <pc:sldMkLst>
          <pc:docMk/>
          <pc:sldMk cId="66357780" sldId="412"/>
        </pc:sldMkLst>
      </pc:sldChg>
      <pc:sldChg chg="modNotesTx">
        <pc:chgData name="Sam Knox" userId="70f6ddc5-48e2-4688-a7bf-559448f734c0" providerId="ADAL" clId="{FE675D12-5D1C-42F9-9F65-D526E0103A08}" dt="2025-10-09T15:06:36.149" v="5775" actId="20577"/>
        <pc:sldMkLst>
          <pc:docMk/>
          <pc:sldMk cId="1194606328" sldId="413"/>
        </pc:sldMkLst>
      </pc:sldChg>
      <pc:sldChg chg="del">
        <pc:chgData name="Sam Knox" userId="70f6ddc5-48e2-4688-a7bf-559448f734c0" providerId="ADAL" clId="{FE675D12-5D1C-42F9-9F65-D526E0103A08}" dt="2025-10-09T15:07:35.159" v="5777" actId="47"/>
        <pc:sldMkLst>
          <pc:docMk/>
          <pc:sldMk cId="2175353965" sldId="414"/>
        </pc:sldMkLst>
      </pc:sldChg>
      <pc:sldChg chg="del">
        <pc:chgData name="Sam Knox" userId="70f6ddc5-48e2-4688-a7bf-559448f734c0" providerId="ADAL" clId="{FE675D12-5D1C-42F9-9F65-D526E0103A08}" dt="2025-10-09T15:06:42.237" v="5776" actId="47"/>
        <pc:sldMkLst>
          <pc:docMk/>
          <pc:sldMk cId="1752162578" sldId="416"/>
        </pc:sldMkLst>
      </pc:sldChg>
      <pc:sldChg chg="modNotesTx">
        <pc:chgData name="Sam Knox" userId="70f6ddc5-48e2-4688-a7bf-559448f734c0" providerId="ADAL" clId="{FE675D12-5D1C-42F9-9F65-D526E0103A08}" dt="2025-10-13T15:21:31.441" v="11736" actId="6549"/>
        <pc:sldMkLst>
          <pc:docMk/>
          <pc:sldMk cId="1218177484" sldId="417"/>
        </pc:sldMkLst>
      </pc:sldChg>
      <pc:sldChg chg="modNotesTx">
        <pc:chgData name="Sam Knox" userId="70f6ddc5-48e2-4688-a7bf-559448f734c0" providerId="ADAL" clId="{FE675D12-5D1C-42F9-9F65-D526E0103A08}" dt="2025-10-13T15:22:07.136" v="11737" actId="115"/>
        <pc:sldMkLst>
          <pc:docMk/>
          <pc:sldMk cId="3318397288" sldId="418"/>
        </pc:sldMkLst>
      </pc:sldChg>
      <pc:sldChg chg="del">
        <pc:chgData name="Sam Knox" userId="70f6ddc5-48e2-4688-a7bf-559448f734c0" providerId="ADAL" clId="{FE675D12-5D1C-42F9-9F65-D526E0103A08}" dt="2025-10-09T15:52:10.791" v="6924" actId="47"/>
        <pc:sldMkLst>
          <pc:docMk/>
          <pc:sldMk cId="1997581151" sldId="419"/>
        </pc:sldMkLst>
      </pc:sldChg>
      <pc:sldChg chg="del">
        <pc:chgData name="Sam Knox" userId="70f6ddc5-48e2-4688-a7bf-559448f734c0" providerId="ADAL" clId="{FE675D12-5D1C-42F9-9F65-D526E0103A08}" dt="2025-10-09T15:52:20.272" v="6925" actId="47"/>
        <pc:sldMkLst>
          <pc:docMk/>
          <pc:sldMk cId="2472954405" sldId="420"/>
        </pc:sldMkLst>
      </pc:sldChg>
      <pc:sldChg chg="modSp del mod">
        <pc:chgData name="Sam Knox" userId="70f6ddc5-48e2-4688-a7bf-559448f734c0" providerId="ADAL" clId="{FE675D12-5D1C-42F9-9F65-D526E0103A08}" dt="2025-10-09T19:22:05.786" v="10551" actId="47"/>
        <pc:sldMkLst>
          <pc:docMk/>
          <pc:sldMk cId="1592593444" sldId="421"/>
        </pc:sldMkLst>
        <pc:spChg chg="mod">
          <ac:chgData name="Sam Knox" userId="70f6ddc5-48e2-4688-a7bf-559448f734c0" providerId="ADAL" clId="{FE675D12-5D1C-42F9-9F65-D526E0103A08}" dt="2025-10-02T14:48:30.495" v="32" actId="20577"/>
          <ac:spMkLst>
            <pc:docMk/>
            <pc:sldMk cId="1592593444" sldId="421"/>
            <ac:spMk id="2" creationId="{5CBBF555-BC5E-24F2-16AB-54E9BBA67899}"/>
          </ac:spMkLst>
        </pc:spChg>
      </pc:sldChg>
      <pc:sldChg chg="modSp del mod">
        <pc:chgData name="Sam Knox" userId="70f6ddc5-48e2-4688-a7bf-559448f734c0" providerId="ADAL" clId="{FE675D12-5D1C-42F9-9F65-D526E0103A08}" dt="2025-10-09T19:22:09.711" v="10552" actId="47"/>
        <pc:sldMkLst>
          <pc:docMk/>
          <pc:sldMk cId="1354533484" sldId="422"/>
        </pc:sldMkLst>
        <pc:spChg chg="mod">
          <ac:chgData name="Sam Knox" userId="70f6ddc5-48e2-4688-a7bf-559448f734c0" providerId="ADAL" clId="{FE675D12-5D1C-42F9-9F65-D526E0103A08}" dt="2025-10-02T14:48:38.078" v="33" actId="20577"/>
          <ac:spMkLst>
            <pc:docMk/>
            <pc:sldMk cId="1354533484" sldId="422"/>
            <ac:spMk id="2" creationId="{B3A8FF17-64C4-C9CB-2D8B-39DD3264ECAE}"/>
          </ac:spMkLst>
        </pc:spChg>
      </pc:sldChg>
      <pc:sldChg chg="del">
        <pc:chgData name="Sam Knox" userId="70f6ddc5-48e2-4688-a7bf-559448f734c0" providerId="ADAL" clId="{FE675D12-5D1C-42F9-9F65-D526E0103A08}" dt="2025-10-09T19:24:19.001" v="10736" actId="47"/>
        <pc:sldMkLst>
          <pc:docMk/>
          <pc:sldMk cId="228123948" sldId="423"/>
        </pc:sldMkLst>
      </pc:sldChg>
      <pc:sldChg chg="del">
        <pc:chgData name="Sam Knox" userId="70f6ddc5-48e2-4688-a7bf-559448f734c0" providerId="ADAL" clId="{FE675D12-5D1C-42F9-9F65-D526E0103A08}" dt="2025-10-09T19:24:22.493" v="10737" actId="47"/>
        <pc:sldMkLst>
          <pc:docMk/>
          <pc:sldMk cId="487755644" sldId="424"/>
        </pc:sldMkLst>
      </pc:sldChg>
      <pc:sldChg chg="del">
        <pc:chgData name="Sam Knox" userId="70f6ddc5-48e2-4688-a7bf-559448f734c0" providerId="ADAL" clId="{FE675D12-5D1C-42F9-9F65-D526E0103A08}" dt="2025-10-09T19:26:16.590" v="10921" actId="47"/>
        <pc:sldMkLst>
          <pc:docMk/>
          <pc:sldMk cId="3721794635" sldId="425"/>
        </pc:sldMkLst>
      </pc:sldChg>
      <pc:sldChg chg="del">
        <pc:chgData name="Sam Knox" userId="70f6ddc5-48e2-4688-a7bf-559448f734c0" providerId="ADAL" clId="{FE675D12-5D1C-42F9-9F65-D526E0103A08}" dt="2025-10-09T19:26:18.054" v="10922" actId="47"/>
        <pc:sldMkLst>
          <pc:docMk/>
          <pc:sldMk cId="839476825" sldId="426"/>
        </pc:sldMkLst>
      </pc:sldChg>
      <pc:sldChg chg="del">
        <pc:chgData name="Sam Knox" userId="70f6ddc5-48e2-4688-a7bf-559448f734c0" providerId="ADAL" clId="{FE675D12-5D1C-42F9-9F65-D526E0103A08}" dt="2025-10-02T14:49:11.070" v="34" actId="47"/>
        <pc:sldMkLst>
          <pc:docMk/>
          <pc:sldMk cId="1264530146" sldId="433"/>
        </pc:sldMkLst>
      </pc:sldChg>
      <pc:sldChg chg="del">
        <pc:chgData name="Sam Knox" userId="70f6ddc5-48e2-4688-a7bf-559448f734c0" providerId="ADAL" clId="{FE675D12-5D1C-42F9-9F65-D526E0103A08}" dt="2025-10-02T15:00:11.729" v="38" actId="47"/>
        <pc:sldMkLst>
          <pc:docMk/>
          <pc:sldMk cId="1955100997" sldId="631"/>
        </pc:sldMkLst>
      </pc:sldChg>
      <pc:sldChg chg="delSp add mod delAnim">
        <pc:chgData name="Sam Knox" userId="70f6ddc5-48e2-4688-a7bf-559448f734c0" providerId="ADAL" clId="{FE675D12-5D1C-42F9-9F65-D526E0103A08}" dt="2025-10-09T19:29:54.778" v="11672" actId="478"/>
        <pc:sldMkLst>
          <pc:docMk/>
          <pc:sldMk cId="2431920422" sldId="1361"/>
        </pc:sldMkLst>
        <pc:picChg chg="del">
          <ac:chgData name="Sam Knox" userId="70f6ddc5-48e2-4688-a7bf-559448f734c0" providerId="ADAL" clId="{FE675D12-5D1C-42F9-9F65-D526E0103A08}" dt="2025-10-09T19:29:54.778" v="11672" actId="478"/>
          <ac:picMkLst>
            <pc:docMk/>
            <pc:sldMk cId="2431920422" sldId="1361"/>
            <ac:picMk id="2" creationId="{D963A6BA-1BC3-A20F-2E53-69520BE60CF7}"/>
          </ac:picMkLst>
        </pc:picChg>
      </pc:sldChg>
      <pc:sldChg chg="add del">
        <pc:chgData name="Sam Knox" userId="70f6ddc5-48e2-4688-a7bf-559448f734c0" providerId="ADAL" clId="{FE675D12-5D1C-42F9-9F65-D526E0103A08}" dt="2025-10-02T15:00:17.774" v="39" actId="47"/>
        <pc:sldMkLst>
          <pc:docMk/>
          <pc:sldMk cId="1959675440" sldId="1446"/>
        </pc:sldMkLst>
      </pc:sldChg>
      <pc:sldChg chg="delSp modSp add mod delAnim modNotesTx">
        <pc:chgData name="Sam Knox" userId="70f6ddc5-48e2-4688-a7bf-559448f734c0" providerId="ADAL" clId="{FE675D12-5D1C-42F9-9F65-D526E0103A08}" dt="2025-10-09T19:29:49.233" v="11671" actId="478"/>
        <pc:sldMkLst>
          <pc:docMk/>
          <pc:sldMk cId="276606858" sldId="1447"/>
        </pc:sldMkLst>
        <pc:spChg chg="mod">
          <ac:chgData name="Sam Knox" userId="70f6ddc5-48e2-4688-a7bf-559448f734c0" providerId="ADAL" clId="{FE675D12-5D1C-42F9-9F65-D526E0103A08}" dt="2025-10-02T14:51:51.232" v="36" actId="27636"/>
          <ac:spMkLst>
            <pc:docMk/>
            <pc:sldMk cId="276606858" sldId="1447"/>
            <ac:spMk id="3" creationId="{F461D26A-AC6C-3EC6-5E33-B79F730F7265}"/>
          </ac:spMkLst>
        </pc:spChg>
        <pc:spChg chg="mod">
          <ac:chgData name="Sam Knox" userId="70f6ddc5-48e2-4688-a7bf-559448f734c0" providerId="ADAL" clId="{FE675D12-5D1C-42F9-9F65-D526E0103A08}" dt="2025-10-02T14:51:51.143" v="35"/>
          <ac:spMkLst>
            <pc:docMk/>
            <pc:sldMk cId="276606858" sldId="1447"/>
            <ac:spMk id="4" creationId="{C32C79FB-59AC-08CB-94A0-E56FF5C9C183}"/>
          </ac:spMkLst>
        </pc:spChg>
        <pc:picChg chg="del">
          <ac:chgData name="Sam Knox" userId="70f6ddc5-48e2-4688-a7bf-559448f734c0" providerId="ADAL" clId="{FE675D12-5D1C-42F9-9F65-D526E0103A08}" dt="2025-10-09T19:29:49.233" v="11671" actId="478"/>
          <ac:picMkLst>
            <pc:docMk/>
            <pc:sldMk cId="276606858" sldId="1447"/>
            <ac:picMk id="2" creationId="{9F030CCC-9310-4D79-1ECA-7CD11F87707A}"/>
          </ac:picMkLst>
        </pc:picChg>
      </pc:sldChg>
      <pc:sldChg chg="addSp delSp modSp add mod modNotesTx">
        <pc:chgData name="Sam Knox" userId="70f6ddc5-48e2-4688-a7bf-559448f734c0" providerId="ADAL" clId="{FE675D12-5D1C-42F9-9F65-D526E0103A08}" dt="2025-10-13T16:01:58.735" v="12217" actId="20577"/>
        <pc:sldMkLst>
          <pc:docMk/>
          <pc:sldMk cId="1915711304" sldId="1448"/>
        </pc:sldMkLst>
        <pc:spChg chg="mod">
          <ac:chgData name="Sam Knox" userId="70f6ddc5-48e2-4688-a7bf-559448f734c0" providerId="ADAL" clId="{FE675D12-5D1C-42F9-9F65-D526E0103A08}" dt="2025-10-02T15:54:50.082" v="697" actId="20577"/>
          <ac:spMkLst>
            <pc:docMk/>
            <pc:sldMk cId="1915711304" sldId="1448"/>
            <ac:spMk id="2" creationId="{A2F1B25D-E5AE-64A9-6FB6-ED3144ED8F8F}"/>
          </ac:spMkLst>
        </pc:spChg>
        <pc:spChg chg="mod">
          <ac:chgData name="Sam Knox" userId="70f6ddc5-48e2-4688-a7bf-559448f734c0" providerId="ADAL" clId="{FE675D12-5D1C-42F9-9F65-D526E0103A08}" dt="2025-10-13T16:01:36.158" v="12216" actId="20577"/>
          <ac:spMkLst>
            <pc:docMk/>
            <pc:sldMk cId="1915711304" sldId="1448"/>
            <ac:spMk id="3" creationId="{4D59FEED-27E7-F59D-B6EE-D72BCAEAD64E}"/>
          </ac:spMkLst>
        </pc:spChg>
        <pc:picChg chg="add mod">
          <ac:chgData name="Sam Knox" userId="70f6ddc5-48e2-4688-a7bf-559448f734c0" providerId="ADAL" clId="{FE675D12-5D1C-42F9-9F65-D526E0103A08}" dt="2025-10-02T16:06:12.450" v="1266" actId="1076"/>
          <ac:picMkLst>
            <pc:docMk/>
            <pc:sldMk cId="1915711304" sldId="1448"/>
            <ac:picMk id="4" creationId="{737F9FBA-563E-613D-393A-30C0771FD8B1}"/>
          </ac:picMkLst>
        </pc:picChg>
        <pc:picChg chg="del">
          <ac:chgData name="Sam Knox" userId="70f6ddc5-48e2-4688-a7bf-559448f734c0" providerId="ADAL" clId="{FE675D12-5D1C-42F9-9F65-D526E0103A08}" dt="2025-10-02T15:54:35.225" v="655" actId="478"/>
          <ac:picMkLst>
            <pc:docMk/>
            <pc:sldMk cId="1915711304" sldId="1448"/>
            <ac:picMk id="7" creationId="{E9B6C1D6-FB9F-F172-1546-BE22B48A975F}"/>
          </ac:picMkLst>
        </pc:picChg>
      </pc:sldChg>
      <pc:sldChg chg="addSp delSp modSp add del mod ord modNotesTx">
        <pc:chgData name="Sam Knox" userId="70f6ddc5-48e2-4688-a7bf-559448f734c0" providerId="ADAL" clId="{FE675D12-5D1C-42F9-9F65-D526E0103A08}" dt="2025-10-13T15:23:22.065" v="11740" actId="20577"/>
        <pc:sldMkLst>
          <pc:docMk/>
          <pc:sldMk cId="381949177" sldId="1449"/>
        </pc:sldMkLst>
        <pc:spChg chg="mod">
          <ac:chgData name="Sam Knox" userId="70f6ddc5-48e2-4688-a7bf-559448f734c0" providerId="ADAL" clId="{FE675D12-5D1C-42F9-9F65-D526E0103A08}" dt="2025-10-02T15:55:48.597" v="878" actId="20577"/>
          <ac:spMkLst>
            <pc:docMk/>
            <pc:sldMk cId="381949177" sldId="1449"/>
            <ac:spMk id="2" creationId="{A2F1B25D-E5AE-64A9-6FB6-ED3144ED8F8F}"/>
          </ac:spMkLst>
        </pc:spChg>
        <pc:spChg chg="mod">
          <ac:chgData name="Sam Knox" userId="70f6ddc5-48e2-4688-a7bf-559448f734c0" providerId="ADAL" clId="{FE675D12-5D1C-42F9-9F65-D526E0103A08}" dt="2025-10-09T19:00:39.049" v="7974" actId="20577"/>
          <ac:spMkLst>
            <pc:docMk/>
            <pc:sldMk cId="381949177" sldId="1449"/>
            <ac:spMk id="3" creationId="{4D59FEED-27E7-F59D-B6EE-D72BCAEAD64E}"/>
          </ac:spMkLst>
        </pc:spChg>
        <pc:picChg chg="add del mod">
          <ac:chgData name="Sam Knox" userId="70f6ddc5-48e2-4688-a7bf-559448f734c0" providerId="ADAL" clId="{FE675D12-5D1C-42F9-9F65-D526E0103A08}" dt="2025-10-02T16:06:18.919" v="1267" actId="478"/>
          <ac:picMkLst>
            <pc:docMk/>
            <pc:sldMk cId="381949177" sldId="1449"/>
            <ac:picMk id="4" creationId="{AA5CCCB0-2FEF-7B87-43EA-9C67DC61FE80}"/>
          </ac:picMkLst>
        </pc:picChg>
        <pc:picChg chg="add mod">
          <ac:chgData name="Sam Knox" userId="70f6ddc5-48e2-4688-a7bf-559448f734c0" providerId="ADAL" clId="{FE675D12-5D1C-42F9-9F65-D526E0103A08}" dt="2025-10-02T16:06:19.960" v="1268"/>
          <ac:picMkLst>
            <pc:docMk/>
            <pc:sldMk cId="381949177" sldId="1449"/>
            <ac:picMk id="5" creationId="{FF978078-8480-04BE-C462-E0C837788FB1}"/>
          </ac:picMkLst>
        </pc:picChg>
        <pc:picChg chg="del">
          <ac:chgData name="Sam Knox" userId="70f6ddc5-48e2-4688-a7bf-559448f734c0" providerId="ADAL" clId="{FE675D12-5D1C-42F9-9F65-D526E0103A08}" dt="2025-10-02T15:55:16.367" v="779" actId="478"/>
          <ac:picMkLst>
            <pc:docMk/>
            <pc:sldMk cId="381949177" sldId="1449"/>
            <ac:picMk id="7" creationId="{E9B6C1D6-FB9F-F172-1546-BE22B48A975F}"/>
          </ac:picMkLst>
        </pc:picChg>
      </pc:sldChg>
      <pc:sldChg chg="addSp delSp modSp add mod modNotesTx">
        <pc:chgData name="Sam Knox" userId="70f6ddc5-48e2-4688-a7bf-559448f734c0" providerId="ADAL" clId="{FE675D12-5D1C-42F9-9F65-D526E0103A08}" dt="2025-10-13T15:59:56.668" v="12043" actId="20577"/>
        <pc:sldMkLst>
          <pc:docMk/>
          <pc:sldMk cId="4046219440" sldId="1450"/>
        </pc:sldMkLst>
        <pc:spChg chg="mod">
          <ac:chgData name="Sam Knox" userId="70f6ddc5-48e2-4688-a7bf-559448f734c0" providerId="ADAL" clId="{FE675D12-5D1C-42F9-9F65-D526E0103A08}" dt="2025-10-02T16:00:39.379" v="1156" actId="20577"/>
          <ac:spMkLst>
            <pc:docMk/>
            <pc:sldMk cId="4046219440" sldId="1450"/>
            <ac:spMk id="2" creationId="{A2F1B25D-E5AE-64A9-6FB6-ED3144ED8F8F}"/>
          </ac:spMkLst>
        </pc:spChg>
        <pc:spChg chg="mod">
          <ac:chgData name="Sam Knox" userId="70f6ddc5-48e2-4688-a7bf-559448f734c0" providerId="ADAL" clId="{FE675D12-5D1C-42F9-9F65-D526E0103A08}" dt="2025-10-02T16:50:24.754" v="3040" actId="1076"/>
          <ac:spMkLst>
            <pc:docMk/>
            <pc:sldMk cId="4046219440" sldId="1450"/>
            <ac:spMk id="3" creationId="{4D59FEED-27E7-F59D-B6EE-D72BCAEAD64E}"/>
          </ac:spMkLst>
        </pc:spChg>
        <pc:picChg chg="add del mod">
          <ac:chgData name="Sam Knox" userId="70f6ddc5-48e2-4688-a7bf-559448f734c0" providerId="ADAL" clId="{FE675D12-5D1C-42F9-9F65-D526E0103A08}" dt="2025-10-02T16:06:22.859" v="1269" actId="478"/>
          <ac:picMkLst>
            <pc:docMk/>
            <pc:sldMk cId="4046219440" sldId="1450"/>
            <ac:picMk id="4" creationId="{C9D6AF4E-3F7A-5B9E-2BCF-1FA9B833774B}"/>
          </ac:picMkLst>
        </pc:picChg>
        <pc:picChg chg="add mod">
          <ac:chgData name="Sam Knox" userId="70f6ddc5-48e2-4688-a7bf-559448f734c0" providerId="ADAL" clId="{FE675D12-5D1C-42F9-9F65-D526E0103A08}" dt="2025-10-02T16:06:23.647" v="1270"/>
          <ac:picMkLst>
            <pc:docMk/>
            <pc:sldMk cId="4046219440" sldId="1450"/>
            <ac:picMk id="5" creationId="{3BA33443-EFF0-B8B8-6E35-6222EB526B4D}"/>
          </ac:picMkLst>
        </pc:picChg>
      </pc:sldChg>
      <pc:sldChg chg="modSp add mod modNotesTx">
        <pc:chgData name="Sam Knox" userId="70f6ddc5-48e2-4688-a7bf-559448f734c0" providerId="ADAL" clId="{FE675D12-5D1C-42F9-9F65-D526E0103A08}" dt="2025-10-09T18:53:43.500" v="7027" actId="6549"/>
        <pc:sldMkLst>
          <pc:docMk/>
          <pc:sldMk cId="1436054388" sldId="1451"/>
        </pc:sldMkLst>
        <pc:spChg chg="mod">
          <ac:chgData name="Sam Knox" userId="70f6ddc5-48e2-4688-a7bf-559448f734c0" providerId="ADAL" clId="{FE675D12-5D1C-42F9-9F65-D526E0103A08}" dt="2025-10-02T16:08:25.867" v="1366" actId="20577"/>
          <ac:spMkLst>
            <pc:docMk/>
            <pc:sldMk cId="1436054388" sldId="1451"/>
            <ac:spMk id="2" creationId="{A2F1B25D-E5AE-64A9-6FB6-ED3144ED8F8F}"/>
          </ac:spMkLst>
        </pc:spChg>
        <pc:spChg chg="mod">
          <ac:chgData name="Sam Knox" userId="70f6ddc5-48e2-4688-a7bf-559448f734c0" providerId="ADAL" clId="{FE675D12-5D1C-42F9-9F65-D526E0103A08}" dt="2025-10-02T16:49:39.984" v="3034" actId="1076"/>
          <ac:spMkLst>
            <pc:docMk/>
            <pc:sldMk cId="1436054388" sldId="1451"/>
            <ac:spMk id="3" creationId="{4D59FEED-27E7-F59D-B6EE-D72BCAEAD64E}"/>
          </ac:spMkLst>
        </pc:spChg>
      </pc:sldChg>
      <pc:sldChg chg="modSp add mod modNotesTx">
        <pc:chgData name="Sam Knox" userId="70f6ddc5-48e2-4688-a7bf-559448f734c0" providerId="ADAL" clId="{FE675D12-5D1C-42F9-9F65-D526E0103A08}" dt="2025-10-13T15:24:46.052" v="11956" actId="20577"/>
        <pc:sldMkLst>
          <pc:docMk/>
          <pc:sldMk cId="2861693565" sldId="1452"/>
        </pc:sldMkLst>
        <pc:spChg chg="mod">
          <ac:chgData name="Sam Knox" userId="70f6ddc5-48e2-4688-a7bf-559448f734c0" providerId="ADAL" clId="{FE675D12-5D1C-42F9-9F65-D526E0103A08}" dt="2025-10-13T15:24:37.273" v="11797" actId="20577"/>
          <ac:spMkLst>
            <pc:docMk/>
            <pc:sldMk cId="2861693565" sldId="1452"/>
            <ac:spMk id="2" creationId="{A2F1B25D-E5AE-64A9-6FB6-ED3144ED8F8F}"/>
          </ac:spMkLst>
        </pc:spChg>
      </pc:sldChg>
      <pc:sldMasterChg chg="delSldLayout">
        <pc:chgData name="Sam Knox" userId="70f6ddc5-48e2-4688-a7bf-559448f734c0" providerId="ADAL" clId="{FE675D12-5D1C-42F9-9F65-D526E0103A08}" dt="2025-10-02T15:00:17.774" v="39" actId="47"/>
        <pc:sldMasterMkLst>
          <pc:docMk/>
          <pc:sldMasterMk cId="3280180631" sldId="2147483648"/>
        </pc:sldMasterMkLst>
        <pc:sldLayoutChg chg="del">
          <pc:chgData name="Sam Knox" userId="70f6ddc5-48e2-4688-a7bf-559448f734c0" providerId="ADAL" clId="{FE675D12-5D1C-42F9-9F65-D526E0103A08}" dt="2025-10-02T15:00:17.774" v="39" actId="47"/>
          <pc:sldLayoutMkLst>
            <pc:docMk/>
            <pc:sldMasterMk cId="3280180631" sldId="2147483648"/>
            <pc:sldLayoutMk cId="764606552" sldId="21474836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243D3-14E4-4B37-99C5-B79C72CAA61C}" type="datetimeFigureOut">
              <a:rPr lang="en-US" smtClean="0"/>
              <a:t>10/13/2025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996624-FB8C-41A4-ADBF-46FC5A3E5E0B}" type="slidenum">
              <a:rPr lang="en-US" smtClean="0"/>
              <a:t>‹#›</a:t>
            </a:fld>
            <a:endParaRPr lang="en-US"/>
          </a:p>
        </p:txBody>
      </p:sp>
    </p:spTree>
    <p:extLst>
      <p:ext uri="{BB962C8B-B14F-4D97-AF65-F5344CB8AC3E}">
        <p14:creationId xmlns:p14="http://schemas.microsoft.com/office/powerpoint/2010/main" val="399853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1-2-2 NOW SAYS A DUAL MEET HAS TWO OPTIONS FOR DETERMINING THE ORDER OF WEIGHT CLASSES.</a:t>
            </a:r>
          </a:p>
          <a:p>
            <a:r>
              <a:rPr lang="en-US" dirty="0"/>
              <a:t>EITHER CONDUCT THE TRADITIONAL RANDOM DRAW OR … SIMPLY START AT THE LIGHTEST WEIGHT CLASS AND END AT THE HEAVIEST WEIGHT CLASS.  THE HOST SCHOOL DECIDES WHICH OPTION TO USE.</a:t>
            </a:r>
          </a:p>
        </p:txBody>
      </p:sp>
      <p:sp>
        <p:nvSpPr>
          <p:cNvPr id="4" name="Slide Number Placeholder 3"/>
          <p:cNvSpPr>
            <a:spLocks noGrp="1"/>
          </p:cNvSpPr>
          <p:nvPr>
            <p:ph type="sldNum" sz="quarter" idx="5"/>
          </p:nvPr>
        </p:nvSpPr>
        <p:spPr/>
        <p:txBody>
          <a:bodyPr/>
          <a:lstStyle/>
          <a:p>
            <a:fld id="{B2996624-FB8C-41A4-ADBF-46FC5A3E5E0B}" type="slidenum">
              <a:rPr lang="en-US" smtClean="0"/>
              <a:t>3</a:t>
            </a:fld>
            <a:endParaRPr lang="en-US"/>
          </a:p>
        </p:txBody>
      </p:sp>
    </p:spTree>
    <p:extLst>
      <p:ext uri="{BB962C8B-B14F-4D97-AF65-F5344CB8AC3E}">
        <p14:creationId xmlns:p14="http://schemas.microsoft.com/office/powerpoint/2010/main" val="74377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WRESTLER CAN’T LEAVE HIS OR HER FEET AND USE A FOOT OR LEG TO CUT OUT OPPONENT’S LEG OR LEGS, INCLUDING FROM THE REAR STANDING POSITION.</a:t>
            </a:r>
          </a:p>
          <a:p>
            <a:r>
              <a:rPr lang="en-US" dirty="0"/>
              <a:t>THE RATIONALE FOR THIS CHANGE IS TO ELIMINATE A MOVE THAT CAN CAUSE SIGNIFICANT INJURY TO THE DEFENSIVE WRESTLER’S LEG.</a:t>
            </a:r>
          </a:p>
        </p:txBody>
      </p:sp>
      <p:sp>
        <p:nvSpPr>
          <p:cNvPr id="4" name="Slide Number Placeholder 3"/>
          <p:cNvSpPr>
            <a:spLocks noGrp="1"/>
          </p:cNvSpPr>
          <p:nvPr>
            <p:ph type="sldNum" sz="quarter" idx="5"/>
          </p:nvPr>
        </p:nvSpPr>
        <p:spPr/>
        <p:txBody>
          <a:bodyPr/>
          <a:lstStyle/>
          <a:p>
            <a:fld id="{B2996624-FB8C-41A4-ADBF-46FC5A3E5E0B}" type="slidenum">
              <a:rPr lang="en-US" smtClean="0"/>
              <a:t>13</a:t>
            </a:fld>
            <a:endParaRPr lang="en-US"/>
          </a:p>
        </p:txBody>
      </p:sp>
    </p:spTree>
    <p:extLst>
      <p:ext uri="{BB962C8B-B14F-4D97-AF65-F5344CB8AC3E}">
        <p14:creationId xmlns:p14="http://schemas.microsoft.com/office/powerpoint/2010/main" val="3705927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7-3-3 ABOUT A TECHNICAL VIOLATION FOR LOCKED HANDS HAS CHANGED THE WORD “ARM” TO “EXTREMITY”.</a:t>
            </a:r>
          </a:p>
        </p:txBody>
      </p:sp>
      <p:sp>
        <p:nvSpPr>
          <p:cNvPr id="4" name="Slide Number Placeholder 3"/>
          <p:cNvSpPr>
            <a:spLocks noGrp="1"/>
          </p:cNvSpPr>
          <p:nvPr>
            <p:ph type="sldNum" sz="quarter" idx="5"/>
          </p:nvPr>
        </p:nvSpPr>
        <p:spPr/>
        <p:txBody>
          <a:bodyPr/>
          <a:lstStyle/>
          <a:p>
            <a:fld id="{B2996624-FB8C-41A4-ADBF-46FC5A3E5E0B}" type="slidenum">
              <a:rPr lang="en-US" smtClean="0"/>
              <a:t>14</a:t>
            </a:fld>
            <a:endParaRPr lang="en-US"/>
          </a:p>
        </p:txBody>
      </p:sp>
    </p:spTree>
    <p:extLst>
      <p:ext uri="{BB962C8B-B14F-4D97-AF65-F5344CB8AC3E}">
        <p14:creationId xmlns:p14="http://schemas.microsoft.com/office/powerpoint/2010/main" val="2424869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SPECIFIC RULE CHANGE FOR 7-3-3 AND ITS RATIONALE.</a:t>
            </a:r>
          </a:p>
          <a:p>
            <a:r>
              <a:rPr lang="en-US" dirty="0"/>
              <a:t>FOR THE PURPOSES OF THIS RULE, THE WORD “EXTREMITY” MEANS AN ARM </a:t>
            </a:r>
            <a:r>
              <a:rPr lang="en-US" u="sng" dirty="0"/>
              <a:t>OR</a:t>
            </a:r>
            <a:r>
              <a:rPr lang="en-US" dirty="0"/>
              <a:t> A LEG.</a:t>
            </a:r>
          </a:p>
        </p:txBody>
      </p:sp>
      <p:sp>
        <p:nvSpPr>
          <p:cNvPr id="4" name="Slide Number Placeholder 3"/>
          <p:cNvSpPr>
            <a:spLocks noGrp="1"/>
          </p:cNvSpPr>
          <p:nvPr>
            <p:ph type="sldNum" sz="quarter" idx="5"/>
          </p:nvPr>
        </p:nvSpPr>
        <p:spPr/>
        <p:txBody>
          <a:bodyPr/>
          <a:lstStyle/>
          <a:p>
            <a:fld id="{B2996624-FB8C-41A4-ADBF-46FC5A3E5E0B}" type="slidenum">
              <a:rPr lang="en-US" smtClean="0"/>
              <a:t>15</a:t>
            </a:fld>
            <a:endParaRPr lang="en-US"/>
          </a:p>
        </p:txBody>
      </p:sp>
    </p:spTree>
    <p:extLst>
      <p:ext uri="{BB962C8B-B14F-4D97-AF65-F5344CB8AC3E}">
        <p14:creationId xmlns:p14="http://schemas.microsoft.com/office/powerpoint/2010/main" val="1193225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OFFICIALS SIGNALS HAVE CHANGED.</a:t>
            </a:r>
          </a:p>
          <a:p>
            <a:r>
              <a:rPr lang="en-US" dirty="0"/>
              <a:t>THE FORMER “OFFICIALS TIMEOUT” SIGNAL HAS BEEN REMOVED FROM THE RULE BOOK.</a:t>
            </a:r>
          </a:p>
          <a:p>
            <a:r>
              <a:rPr lang="en-US" dirty="0"/>
              <a:t>THE “NO CONTROL” SIGNAL HAS BEEN EDITED TO HAVE THE OFFICIAL MOVE HIS OR HER HANDS LEFT TO RIGHT INSTEAD OF IN A CIRCULAR MOTION.</a:t>
            </a:r>
          </a:p>
          <a:p>
            <a:r>
              <a:rPr lang="en-US" dirty="0"/>
              <a:t>THE “NEAR FALL” SIGNAL NOW HAS THE OFFICIAL SIGNALLING 3 POINTS AS IF HE OR SHE IS MAKING THE “OK” SIGN.</a:t>
            </a:r>
          </a:p>
        </p:txBody>
      </p:sp>
      <p:sp>
        <p:nvSpPr>
          <p:cNvPr id="4" name="Slide Number Placeholder 3"/>
          <p:cNvSpPr>
            <a:spLocks noGrp="1"/>
          </p:cNvSpPr>
          <p:nvPr>
            <p:ph type="sldNum" sz="quarter" idx="5"/>
          </p:nvPr>
        </p:nvSpPr>
        <p:spPr/>
        <p:txBody>
          <a:bodyPr/>
          <a:lstStyle/>
          <a:p>
            <a:fld id="{B2996624-FB8C-41A4-ADBF-46FC5A3E5E0B}" type="slidenum">
              <a:rPr lang="en-US" smtClean="0"/>
              <a:t>16</a:t>
            </a:fld>
            <a:endParaRPr lang="en-US"/>
          </a:p>
        </p:txBody>
      </p:sp>
    </p:spTree>
    <p:extLst>
      <p:ext uri="{BB962C8B-B14F-4D97-AF65-F5344CB8AC3E}">
        <p14:creationId xmlns:p14="http://schemas.microsoft.com/office/powerpoint/2010/main" val="2380655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YEARS AGO, THE WRESTLING ADVISORY COMMITTEE RECOMMENDED (AND THE IHSA BOARD OF DIRECTORS APPROVED) SOME STATE SERIES DATE CHANGES THAT TAKE EFFECT THIS SEASON.  ESSENTIALLY, THE GIRLS &amp; BOYS REGIONAL WEEKENDS FLIP-FLOP.  THIS SEASON, THE BOYS REGIONAL IS SATURDAY, JANUARY 31.  THE GIRLS REGIONAL IS A TWO-DAY TOURNAMENT - FRIDAY, FEBRUARY 6 &amp; SATURDAY, FEBRUARY 7.  ADDITIONALLY, THE DUAL TEAM SECTIONAL MOVED EARLIER ON THE CALENDAR.  THE DUAL TEAM SECTIONAL IS NOW THURSDAY, FEBRUARY 5 … THE THURSDAY AFTER THE BOYS REGIONAL.</a:t>
            </a:r>
          </a:p>
        </p:txBody>
      </p:sp>
      <p:sp>
        <p:nvSpPr>
          <p:cNvPr id="4" name="Slide Number Placeholder 3"/>
          <p:cNvSpPr>
            <a:spLocks noGrp="1"/>
          </p:cNvSpPr>
          <p:nvPr>
            <p:ph type="sldNum" sz="quarter" idx="5"/>
          </p:nvPr>
        </p:nvSpPr>
        <p:spPr/>
        <p:txBody>
          <a:bodyPr/>
          <a:lstStyle/>
          <a:p>
            <a:fld id="{B2996624-FB8C-41A4-ADBF-46FC5A3E5E0B}" type="slidenum">
              <a:rPr lang="en-US" smtClean="0"/>
              <a:t>18</a:t>
            </a:fld>
            <a:endParaRPr lang="en-US"/>
          </a:p>
        </p:txBody>
      </p:sp>
    </p:spTree>
    <p:extLst>
      <p:ext uri="{BB962C8B-B14F-4D97-AF65-F5344CB8AC3E}">
        <p14:creationId xmlns:p14="http://schemas.microsoft.com/office/powerpoint/2010/main" val="989900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WRESTLERS MUST HAVE THEIR BODY FAT ASSESSED AND HAVE A WEIGHT CONTROL PLAN IN TRACKWRESTLING PRIOR TO COMPETITION.  THERE ARE NO EXCEPTIONS TO THIS RULE.  </a:t>
            </a:r>
          </a:p>
        </p:txBody>
      </p:sp>
      <p:sp>
        <p:nvSpPr>
          <p:cNvPr id="4" name="Slide Number Placeholder 3"/>
          <p:cNvSpPr>
            <a:spLocks noGrp="1"/>
          </p:cNvSpPr>
          <p:nvPr>
            <p:ph type="sldNum" sz="quarter" idx="5"/>
          </p:nvPr>
        </p:nvSpPr>
        <p:spPr/>
        <p:txBody>
          <a:bodyPr/>
          <a:lstStyle/>
          <a:p>
            <a:fld id="{B2996624-FB8C-41A4-ADBF-46FC5A3E5E0B}" type="slidenum">
              <a:rPr lang="en-US" smtClean="0"/>
              <a:t>19</a:t>
            </a:fld>
            <a:endParaRPr lang="en-US"/>
          </a:p>
        </p:txBody>
      </p:sp>
    </p:spTree>
    <p:extLst>
      <p:ext uri="{BB962C8B-B14F-4D97-AF65-F5344CB8AC3E}">
        <p14:creationId xmlns:p14="http://schemas.microsoft.com/office/powerpoint/2010/main" val="2868852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996624-FB8C-41A4-ADBF-46FC5A3E5E0B}" type="slidenum">
              <a:rPr lang="en-US" smtClean="0"/>
              <a:t>20</a:t>
            </a:fld>
            <a:endParaRPr lang="en-US"/>
          </a:p>
        </p:txBody>
      </p:sp>
    </p:spTree>
    <p:extLst>
      <p:ext uri="{BB962C8B-B14F-4D97-AF65-F5344CB8AC3E}">
        <p14:creationId xmlns:p14="http://schemas.microsoft.com/office/powerpoint/2010/main" val="1234306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IHSA BY-LAWS ESTABLISH SEASON LIMITS FOR TEAMS AND INDIVIDUALS.</a:t>
            </a:r>
          </a:p>
          <a:p>
            <a:r>
              <a:rPr lang="en-US" dirty="0"/>
              <a:t>EACH TEAM CAN HAVE A MAXIMUM OF 25 DATES ON ITS SCHEDULE.  THAT MEANS IF A SCHOOL HAS MULTIPLE LEVELS OF WRESTLING, THE VARSITY, JV, AND FRESHMAN TEAMS CAN EACH SCHEDULE A MAX OF 25 DATES.</a:t>
            </a:r>
          </a:p>
          <a:p>
            <a:r>
              <a:rPr lang="en-US" dirty="0"/>
              <a:t>INDIVIDUALS ARE ALLOWED TO WRESTLE IN A MAXIMUM OF 45 REGULAR SEASON MATCHES PRIOR TO THE REGIONAL.  </a:t>
            </a:r>
            <a:r>
              <a:rPr lang="en-US" b="1" u="sng" dirty="0"/>
              <a:t>ALL</a:t>
            </a:r>
            <a:r>
              <a:rPr lang="en-US" dirty="0"/>
              <a:t> MATCHES ARE INCLUDED IN THIS TOTAL – VARSITY, JV, EXHIBITION, AND MATCHES WHEN A WRESTLER ACCEPTS A FORFEIT WIN.</a:t>
            </a:r>
          </a:p>
        </p:txBody>
      </p:sp>
      <p:sp>
        <p:nvSpPr>
          <p:cNvPr id="4" name="Slide Number Placeholder 3"/>
          <p:cNvSpPr>
            <a:spLocks noGrp="1"/>
          </p:cNvSpPr>
          <p:nvPr>
            <p:ph type="sldNum" sz="quarter" idx="5"/>
          </p:nvPr>
        </p:nvSpPr>
        <p:spPr/>
        <p:txBody>
          <a:bodyPr/>
          <a:lstStyle/>
          <a:p>
            <a:fld id="{B2996624-FB8C-41A4-ADBF-46FC5A3E5E0B}" type="slidenum">
              <a:rPr lang="en-US" smtClean="0"/>
              <a:t>21</a:t>
            </a:fld>
            <a:endParaRPr lang="en-US"/>
          </a:p>
        </p:txBody>
      </p:sp>
    </p:spTree>
    <p:extLst>
      <p:ext uri="{BB962C8B-B14F-4D97-AF65-F5344CB8AC3E}">
        <p14:creationId xmlns:p14="http://schemas.microsoft.com/office/powerpoint/2010/main" val="1274796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RAPID GROWTH OF GIRLS WRESTLING, WE FREQUENTLY RECEIVE QUESTIONS ABOUT WHAT GIRLS ARE ALLOWED TO DO WHEN THEIR SCHOOL ONLY HAS A BOYS TEAM OR IF THE SCHOOL ONLY HAS A FEW GIRLS OUT FOR WRESTLING.  IHSA POLICY 30 COVERS AFFIRMATIVE ACTION.  IN THE FIRST FEW YEARS OF GIRLS WRESTLING, WE ALLOWED A LOT OF FLEXIBILITY WITH THIS POLICY BECAUSE IN MANY AREAS OF THE STATE, THE ONLY COMPETITION GIRLS COULD FIND AT THEIR WEIGHT CLASS WAS AGAINST BOYS.</a:t>
            </a:r>
          </a:p>
          <a:p>
            <a:r>
              <a:rPr lang="en-US" dirty="0"/>
              <a:t>NOW THAT WE’RE IN YEAR 5 OF A GIRLS STATE SERIES, SCHOOLS MUST FOLLOW POLICY 30 AS-WRITTEN.  ESSENTIALLY, IT SAYS THIS:</a:t>
            </a:r>
          </a:p>
          <a:p>
            <a:r>
              <a:rPr lang="en-US" dirty="0"/>
              <a:t>IF A SCHOOL ONLY HAS A BOYS TEAM, GIRLS ARE ALLOWED TO PARTICIPATE ON THE BOYS TEAM BECAUSE THAT IS THEIR ONLY WRESTLING OPTION.</a:t>
            </a:r>
          </a:p>
          <a:p>
            <a:r>
              <a:rPr lang="en-US" dirty="0"/>
              <a:t>HOWEVER, IF A SCHOOL SCHEDULES A GIRLS-ONLY EVENT OR TOURNAMENT, THE SCHOOL IS DECLARING IT HAS A GIRLS TEAM (EVEN IF THAT TEAM IS ONLY A FEW GIRLS).</a:t>
            </a:r>
          </a:p>
          <a:p>
            <a:r>
              <a:rPr lang="en-US" dirty="0"/>
              <a:t>FROM THAT POINT FORWARD, THE SCHOOL’S GIRLS ARE ONLY ALLOWED TO WRESTLE AGAINST GIRLS IN COMPETITION.</a:t>
            </a:r>
          </a:p>
          <a:p>
            <a:r>
              <a:rPr lang="en-US" dirty="0"/>
              <a:t>FOR EXAMPLE: A SCHOOL HAS 2 GIRLS WHO WRESTLE.  THE SCHOOL ENTERS THE GIRLS IN A GIRLS-ONLY TOURAMENT ON JANUARY 10.  UP TO THAT POINT, THE GIRLS CAN WRESTLE AGAINST BOYS OR IN EXHIBITION MATCHES AGAINST GIRLS.  HOWEVER, FROM JANUARY 10 UNTIL THE END OF THE SEASON, THE GIRLS CAN ONLY WRESTLE AGAINST OTHER GIRLS IN COMPETITION.</a:t>
            </a:r>
          </a:p>
          <a:p>
            <a:r>
              <a:rPr lang="en-US" dirty="0"/>
              <a:t>THERE’S ONE MORE PIECE TO THIS … EVEN IF GIRLS WRESTLE VS. OTHER GIRLS ALL SEASON, THEY CAN STILL PARTICIPATE IN THE DUAL TEAM SECTIONAL AND STATE FINALS SINCE THAT IS THE ONLY “TEAM” OPTION IN WRESTLING.</a:t>
            </a:r>
          </a:p>
        </p:txBody>
      </p:sp>
      <p:sp>
        <p:nvSpPr>
          <p:cNvPr id="4" name="Slide Number Placeholder 3"/>
          <p:cNvSpPr>
            <a:spLocks noGrp="1"/>
          </p:cNvSpPr>
          <p:nvPr>
            <p:ph type="sldNum" sz="quarter" idx="5"/>
          </p:nvPr>
        </p:nvSpPr>
        <p:spPr/>
        <p:txBody>
          <a:bodyPr/>
          <a:lstStyle/>
          <a:p>
            <a:fld id="{B2996624-FB8C-41A4-ADBF-46FC5A3E5E0B}" type="slidenum">
              <a:rPr lang="en-US" smtClean="0"/>
              <a:t>22</a:t>
            </a:fld>
            <a:endParaRPr lang="en-US"/>
          </a:p>
        </p:txBody>
      </p:sp>
    </p:spTree>
    <p:extLst>
      <p:ext uri="{BB962C8B-B14F-4D97-AF65-F5344CB8AC3E}">
        <p14:creationId xmlns:p14="http://schemas.microsoft.com/office/powerpoint/2010/main" val="3546977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WRESTLER HAS A CONTAGIOUS SKIN CONDITION THAT NEEDS TO BE EXAMINED PRIOR TO COMPETITION, THE COACH MUST PROVIDE THE IHSA SKIN FORM TO THE OFFICIALS AND MEDICAL STAFF.  KEEP IN MIND THAT IF </a:t>
            </a:r>
            <a:r>
              <a:rPr lang="en-US"/>
              <a:t>A WRESTLER’S SKIN CONDITION IS NOT COMPLETELY HEALED OR IF HE OR SHE </a:t>
            </a:r>
            <a:r>
              <a:rPr lang="en-US" dirty="0"/>
              <a:t>HAS A NEW SKIN CONDITION IN A DIFFERENT LOCATION THAT IS NOT DOCUMENTED ON THE FORM, OFFICIALS AND/OR AN ATHLETIC TRAINER HAVE THE AUTHORITY TO DETERMINE THE WRESTLER IS NOT ALLOWED TO PARTICIPATE.</a:t>
            </a:r>
          </a:p>
        </p:txBody>
      </p:sp>
      <p:sp>
        <p:nvSpPr>
          <p:cNvPr id="4" name="Slide Number Placeholder 3"/>
          <p:cNvSpPr>
            <a:spLocks noGrp="1"/>
          </p:cNvSpPr>
          <p:nvPr>
            <p:ph type="sldNum" sz="quarter" idx="5"/>
          </p:nvPr>
        </p:nvSpPr>
        <p:spPr/>
        <p:txBody>
          <a:bodyPr/>
          <a:lstStyle/>
          <a:p>
            <a:fld id="{B2996624-FB8C-41A4-ADBF-46FC5A3E5E0B}" type="slidenum">
              <a:rPr lang="en-US" smtClean="0"/>
              <a:t>23</a:t>
            </a:fld>
            <a:endParaRPr lang="en-US"/>
          </a:p>
        </p:txBody>
      </p:sp>
    </p:spTree>
    <p:extLst>
      <p:ext uri="{BB962C8B-B14F-4D97-AF65-F5344CB8AC3E}">
        <p14:creationId xmlns:p14="http://schemas.microsoft.com/office/powerpoint/2010/main" val="417079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UNDERLINED LANGUAGE IS NEW IN THE RULE BOOK.</a:t>
            </a:r>
          </a:p>
        </p:txBody>
      </p:sp>
      <p:sp>
        <p:nvSpPr>
          <p:cNvPr id="4" name="Slide Number Placeholder 3"/>
          <p:cNvSpPr>
            <a:spLocks noGrp="1"/>
          </p:cNvSpPr>
          <p:nvPr>
            <p:ph type="sldNum" sz="quarter" idx="5"/>
          </p:nvPr>
        </p:nvSpPr>
        <p:spPr/>
        <p:txBody>
          <a:bodyPr/>
          <a:lstStyle/>
          <a:p>
            <a:fld id="{B2996624-FB8C-41A4-ADBF-46FC5A3E5E0B}" type="slidenum">
              <a:rPr lang="en-US" smtClean="0"/>
              <a:t>4</a:t>
            </a:fld>
            <a:endParaRPr lang="en-US"/>
          </a:p>
        </p:txBody>
      </p:sp>
    </p:spTree>
    <p:extLst>
      <p:ext uri="{BB962C8B-B14F-4D97-AF65-F5344CB8AC3E}">
        <p14:creationId xmlns:p14="http://schemas.microsoft.com/office/powerpoint/2010/main" val="3182840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OFFICIALS ARE NO LONGER REQUIRED TO RAISE A HAND TO STOP THE CLOCK PRIOR TO SIGNALLING THE WRESTLERS ARE OUT OF BOUNDS.  OFFICIALS CAN SIMPLY USE THE SIGNAL YOU SEE HERE WHEN THEY MAKE THAT CALL.</a:t>
            </a:r>
          </a:p>
        </p:txBody>
      </p:sp>
      <p:sp>
        <p:nvSpPr>
          <p:cNvPr id="4" name="Slide Number Placeholder 3"/>
          <p:cNvSpPr>
            <a:spLocks noGrp="1"/>
          </p:cNvSpPr>
          <p:nvPr>
            <p:ph type="sldNum" sz="quarter" idx="5"/>
          </p:nvPr>
        </p:nvSpPr>
        <p:spPr/>
        <p:txBody>
          <a:bodyPr/>
          <a:lstStyle/>
          <a:p>
            <a:fld id="{B2996624-FB8C-41A4-ADBF-46FC5A3E5E0B}" type="slidenum">
              <a:rPr lang="en-US" smtClean="0"/>
              <a:t>24</a:t>
            </a:fld>
            <a:endParaRPr lang="en-US"/>
          </a:p>
        </p:txBody>
      </p:sp>
    </p:spTree>
    <p:extLst>
      <p:ext uri="{BB962C8B-B14F-4D97-AF65-F5344CB8AC3E}">
        <p14:creationId xmlns:p14="http://schemas.microsoft.com/office/powerpoint/2010/main" val="892014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PROPER WAY FOR COACHES AND OFFICIALS TO COMMUNICATE … AND AN IMPROPER WAY.  WHEN A COACH TAKES AN OFFICIAL TO THE TABLE TO DISCUSS A RULING, HE MUST KEEP SPORTSMANSHIP, INEGRITY, REPUTATION, AND TEAM SCORING CONSEQUENCES IN MIND.</a:t>
            </a:r>
          </a:p>
        </p:txBody>
      </p:sp>
      <p:sp>
        <p:nvSpPr>
          <p:cNvPr id="4" name="Slide Number Placeholder 3"/>
          <p:cNvSpPr>
            <a:spLocks noGrp="1"/>
          </p:cNvSpPr>
          <p:nvPr>
            <p:ph type="sldNum" sz="quarter" idx="5"/>
          </p:nvPr>
        </p:nvSpPr>
        <p:spPr/>
        <p:txBody>
          <a:bodyPr/>
          <a:lstStyle/>
          <a:p>
            <a:fld id="{B2996624-FB8C-41A4-ADBF-46FC5A3E5E0B}" type="slidenum">
              <a:rPr lang="en-US" smtClean="0"/>
              <a:t>25</a:t>
            </a:fld>
            <a:endParaRPr lang="en-US"/>
          </a:p>
        </p:txBody>
      </p:sp>
    </p:spTree>
    <p:extLst>
      <p:ext uri="{BB962C8B-B14F-4D97-AF65-F5344CB8AC3E}">
        <p14:creationId xmlns:p14="http://schemas.microsoft.com/office/powerpoint/2010/main" val="1079920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COACHES AND OFFICIALS WHO WOULD LIKE TO HAVE THE RULE BOOK ON THEIR PHONE, THE NEW NFHS RULES APP IS AVAILABLE ON iTunes &amp; Google Play. </a:t>
            </a:r>
          </a:p>
          <a:p>
            <a:pPr marL="0" marR="0" lvl="0" indent="0" algn="l" defTabSz="912813"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THE APP IS FREE TO DOWNLOAD.</a:t>
            </a:r>
          </a:p>
          <a:p>
            <a:pPr marL="0" marR="0" lvl="0" indent="0" algn="l" defTabSz="912813"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WITHIN THE APP, EACH RULE BOOK COSTS $6.99.</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66CE19-52FC-412B-A3FC-C4B1E62DF80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836322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sz="1000" dirty="0"/>
              <a:t>THE NFHS LEARNING CENTER PROVIDES COACHES AND OFFICIALS WITH TERRIFIC OPPORTUNITIES TO IMPROVE THEIR KNOWLEDGE &amp; SKILLS.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v"/>
              <a:tabLst/>
              <a:defRPr/>
            </a:pPr>
            <a:endParaRPr lang="en-US" sz="10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105608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NFHSLEARN.COM OFFERS MORE THAN 100 COURSES ON A VARIETY OF TOPICS FOR ALL AUDIENCES.</a:t>
            </a:r>
          </a:p>
          <a:p>
            <a:r>
              <a:rPr lang="en-US" dirty="0"/>
              <a:t>MORE THAN 60 COURSES ARE FREE.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28</a:t>
            </a:fld>
            <a:endParaRPr lang="en-US"/>
          </a:p>
        </p:txBody>
      </p:sp>
    </p:spTree>
    <p:extLst>
      <p:ext uri="{BB962C8B-B14F-4D97-AF65-F5344CB8AC3E}">
        <p14:creationId xmlns:p14="http://schemas.microsoft.com/office/powerpoint/2010/main" val="2593556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ADDITIONALLY, MANY OFFICIALS COURSES IN A VARIETY OF SPORTS ARE FREE.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VISIT NFHSLEARN.COM FOR MORE INFORMATION.</a:t>
            </a:r>
          </a:p>
          <a:p>
            <a:endParaRPr lang="en-US" dirty="0"/>
          </a:p>
        </p:txBody>
      </p:sp>
      <p:sp>
        <p:nvSpPr>
          <p:cNvPr id="4" name="Slide Number Placeholder 3"/>
          <p:cNvSpPr>
            <a:spLocks noGrp="1"/>
          </p:cNvSpPr>
          <p:nvPr>
            <p:ph type="sldNum" sz="quarter" idx="5"/>
          </p:nvPr>
        </p:nvSpPr>
        <p:spPr/>
        <p:txBody>
          <a:bodyPr/>
          <a:lstStyle/>
          <a:p>
            <a:pPr defTabSz="914266">
              <a:defRPr/>
            </a:pPr>
            <a:fld id="{6666CE19-52FC-412B-A3FC-C4B1E62DF806}" type="slidenum">
              <a:rPr lang="en-US">
                <a:solidFill>
                  <a:prstClr val="black"/>
                </a:solidFill>
              </a:rPr>
              <a:pPr defTabSz="914266">
                <a:defRPr/>
              </a:pPr>
              <a:t>29</a:t>
            </a:fld>
            <a:endParaRPr lang="en-US">
              <a:solidFill>
                <a:prstClr val="black"/>
              </a:solidFill>
            </a:endParaRPr>
          </a:p>
        </p:txBody>
      </p:sp>
    </p:spTree>
    <p:extLst>
      <p:ext uri="{BB962C8B-B14F-4D97-AF65-F5344CB8AC3E}">
        <p14:creationId xmlns:p14="http://schemas.microsoft.com/office/powerpoint/2010/main" val="205277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4-1-2 DETAILS SOME CHANGES REGARDING WHAT IS ALLOWED ON A WRESTLING UNIFORM’S TOP AND/OR BOTTOM, INCLUDING: THE SCHOOL’S NAME, NICKNAME, LOGO, MASCOT, ALONG WITH THE WRESTLER’S NAME AND WEIGHT CLASS. A WRESTLER’S NICKNAME IS NOT ALLOWED ON THE UNIFORM.</a:t>
            </a:r>
          </a:p>
        </p:txBody>
      </p:sp>
      <p:sp>
        <p:nvSpPr>
          <p:cNvPr id="4" name="Slide Number Placeholder 3"/>
          <p:cNvSpPr>
            <a:spLocks noGrp="1"/>
          </p:cNvSpPr>
          <p:nvPr>
            <p:ph type="sldNum" sz="quarter" idx="5"/>
          </p:nvPr>
        </p:nvSpPr>
        <p:spPr/>
        <p:txBody>
          <a:bodyPr/>
          <a:lstStyle/>
          <a:p>
            <a:fld id="{B2996624-FB8C-41A4-ADBF-46FC5A3E5E0B}" type="slidenum">
              <a:rPr lang="en-US" smtClean="0"/>
              <a:t>5</a:t>
            </a:fld>
            <a:endParaRPr lang="en-US"/>
          </a:p>
        </p:txBody>
      </p:sp>
    </p:spTree>
    <p:extLst>
      <p:ext uri="{BB962C8B-B14F-4D97-AF65-F5344CB8AC3E}">
        <p14:creationId xmlns:p14="http://schemas.microsoft.com/office/powerpoint/2010/main" val="1441155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KEY REASON FOR THE CHANGE IS TO CREATE CONSISTENCY IN WHAT IS ALLOWED ON UNIFORMS IN ALL HIGH SCHOOL SPORTS.</a:t>
            </a:r>
          </a:p>
        </p:txBody>
      </p:sp>
      <p:sp>
        <p:nvSpPr>
          <p:cNvPr id="4" name="Slide Number Placeholder 3"/>
          <p:cNvSpPr>
            <a:spLocks noGrp="1"/>
          </p:cNvSpPr>
          <p:nvPr>
            <p:ph type="sldNum" sz="quarter" idx="5"/>
          </p:nvPr>
        </p:nvSpPr>
        <p:spPr/>
        <p:txBody>
          <a:bodyPr/>
          <a:lstStyle/>
          <a:p>
            <a:fld id="{B2996624-FB8C-41A4-ADBF-46FC5A3E5E0B}" type="slidenum">
              <a:rPr lang="en-US" smtClean="0"/>
              <a:t>6</a:t>
            </a:fld>
            <a:endParaRPr lang="en-US"/>
          </a:p>
        </p:txBody>
      </p:sp>
    </p:spTree>
    <p:extLst>
      <p:ext uri="{BB962C8B-B14F-4D97-AF65-F5344CB8AC3E}">
        <p14:creationId xmlns:p14="http://schemas.microsoft.com/office/powerpoint/2010/main" val="129189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4-3-5 REGARDING SPECIAL EQUIPMENT USED TO REQUIRE A PAD IN A LEG SLEEVE.  THE RULE NOW ALLOWS A WRESTLER TO WEAR A LEG SLEEVE WITHOUT A PAD.</a:t>
            </a:r>
          </a:p>
        </p:txBody>
      </p:sp>
      <p:sp>
        <p:nvSpPr>
          <p:cNvPr id="4" name="Slide Number Placeholder 3"/>
          <p:cNvSpPr>
            <a:spLocks noGrp="1"/>
          </p:cNvSpPr>
          <p:nvPr>
            <p:ph type="sldNum" sz="quarter" idx="5"/>
          </p:nvPr>
        </p:nvSpPr>
        <p:spPr/>
        <p:txBody>
          <a:bodyPr/>
          <a:lstStyle/>
          <a:p>
            <a:fld id="{B2996624-FB8C-41A4-ADBF-46FC5A3E5E0B}" type="slidenum">
              <a:rPr lang="en-US" smtClean="0"/>
              <a:t>7</a:t>
            </a:fld>
            <a:endParaRPr lang="en-US"/>
          </a:p>
        </p:txBody>
      </p:sp>
    </p:spTree>
    <p:extLst>
      <p:ext uri="{BB962C8B-B14F-4D97-AF65-F5344CB8AC3E}">
        <p14:creationId xmlns:p14="http://schemas.microsoft.com/office/powerpoint/2010/main" val="86790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RATIONALE FOR THIS CHANGE IS THAT WRESTLERS ARE ALLOWED TO WEAR TIGHTS, SO A SLEEVE WITHOUT A PAD IS ESSENTIALLY THE SAME AS WEARING TIGHTS.</a:t>
            </a:r>
          </a:p>
        </p:txBody>
      </p:sp>
      <p:sp>
        <p:nvSpPr>
          <p:cNvPr id="4" name="Slide Number Placeholder 3"/>
          <p:cNvSpPr>
            <a:spLocks noGrp="1"/>
          </p:cNvSpPr>
          <p:nvPr>
            <p:ph type="sldNum" sz="quarter" idx="5"/>
          </p:nvPr>
        </p:nvSpPr>
        <p:spPr/>
        <p:txBody>
          <a:bodyPr/>
          <a:lstStyle/>
          <a:p>
            <a:fld id="{B2996624-FB8C-41A4-ADBF-46FC5A3E5E0B}" type="slidenum">
              <a:rPr lang="en-US" smtClean="0"/>
              <a:t>8</a:t>
            </a:fld>
            <a:endParaRPr lang="en-US"/>
          </a:p>
        </p:txBody>
      </p:sp>
    </p:spTree>
    <p:extLst>
      <p:ext uri="{BB962C8B-B14F-4D97-AF65-F5344CB8AC3E}">
        <p14:creationId xmlns:p14="http://schemas.microsoft.com/office/powerpoint/2010/main" val="1803972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RULES 5-11-2 c. &amp; 5-11-4 b. ABOUT A FALL, NEAR FALL, &amp; TECH FALL HAVE NEW LANGUAGE.</a:t>
            </a:r>
          </a:p>
        </p:txBody>
      </p:sp>
      <p:sp>
        <p:nvSpPr>
          <p:cNvPr id="4" name="Slide Number Placeholder 3"/>
          <p:cNvSpPr>
            <a:spLocks noGrp="1"/>
          </p:cNvSpPr>
          <p:nvPr>
            <p:ph type="sldNum" sz="quarter" idx="5"/>
          </p:nvPr>
        </p:nvSpPr>
        <p:spPr/>
        <p:txBody>
          <a:bodyPr/>
          <a:lstStyle/>
          <a:p>
            <a:fld id="{B2996624-FB8C-41A4-ADBF-46FC5A3E5E0B}" type="slidenum">
              <a:rPr lang="en-US" smtClean="0"/>
              <a:t>9</a:t>
            </a:fld>
            <a:endParaRPr lang="en-US"/>
          </a:p>
        </p:txBody>
      </p:sp>
    </p:spTree>
    <p:extLst>
      <p:ext uri="{BB962C8B-B14F-4D97-AF65-F5344CB8AC3E}">
        <p14:creationId xmlns:p14="http://schemas.microsoft.com/office/powerpoint/2010/main" val="389140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SIMPLEST TERMS: WHEN A WRESTLER IS AHEAD BY AT LEAST 15 POINTS, AND THE WRESTLERS ARE IN A NEAR-FALL POSITION, THE OFFICIAL WILL ALLOW WRESTLING TO CONTINUE TO ALLOW THE OFFENSIVE WRESTLER THE OPPORTUNITY TO EARN A FALL.  IF WRESTLING CONTINUES, AND AT SOME POINT DURING THE ACTION, NEAR-FALL CRITERIA IS NO LONGER MET, THE OFFICIAL WILL STOP THE MATCH FOR A TECH FALL.</a:t>
            </a:r>
          </a:p>
        </p:txBody>
      </p:sp>
      <p:sp>
        <p:nvSpPr>
          <p:cNvPr id="4" name="Slide Number Placeholder 3"/>
          <p:cNvSpPr>
            <a:spLocks noGrp="1"/>
          </p:cNvSpPr>
          <p:nvPr>
            <p:ph type="sldNum" sz="quarter" idx="5"/>
          </p:nvPr>
        </p:nvSpPr>
        <p:spPr/>
        <p:txBody>
          <a:bodyPr/>
          <a:lstStyle/>
          <a:p>
            <a:fld id="{B2996624-FB8C-41A4-ADBF-46FC5A3E5E0B}" type="slidenum">
              <a:rPr lang="en-US" smtClean="0"/>
              <a:t>10</a:t>
            </a:fld>
            <a:endParaRPr lang="en-US"/>
          </a:p>
        </p:txBody>
      </p:sp>
    </p:spTree>
    <p:extLst>
      <p:ext uri="{BB962C8B-B14F-4D97-AF65-F5344CB8AC3E}">
        <p14:creationId xmlns:p14="http://schemas.microsoft.com/office/powerpoint/2010/main" val="286323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7-1-5 n. HAS NEW LANGUAGE THAT CLARIFIES THE ILLEGAL “CUT BACK” MOVE.</a:t>
            </a:r>
          </a:p>
        </p:txBody>
      </p:sp>
      <p:sp>
        <p:nvSpPr>
          <p:cNvPr id="4" name="Slide Number Placeholder 3"/>
          <p:cNvSpPr>
            <a:spLocks noGrp="1"/>
          </p:cNvSpPr>
          <p:nvPr>
            <p:ph type="sldNum" sz="quarter" idx="5"/>
          </p:nvPr>
        </p:nvSpPr>
        <p:spPr/>
        <p:txBody>
          <a:bodyPr/>
          <a:lstStyle/>
          <a:p>
            <a:fld id="{B2996624-FB8C-41A4-ADBF-46FC5A3E5E0B}" type="slidenum">
              <a:rPr lang="en-US" smtClean="0"/>
              <a:t>12</a:t>
            </a:fld>
            <a:endParaRPr lang="en-US"/>
          </a:p>
        </p:txBody>
      </p:sp>
    </p:spTree>
    <p:extLst>
      <p:ext uri="{BB962C8B-B14F-4D97-AF65-F5344CB8AC3E}">
        <p14:creationId xmlns:p14="http://schemas.microsoft.com/office/powerpoint/2010/main" val="1344861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AC8F2-44D6-E579-1182-F705F2E8BD6D}"/>
              </a:ext>
            </a:extLst>
          </p:cNvPr>
          <p:cNvSpPr/>
          <p:nvPr userDrawn="1"/>
        </p:nvSpPr>
        <p:spPr>
          <a:xfrm>
            <a:off x="1" y="6148256"/>
            <a:ext cx="12191999" cy="7391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872E9CF-8AE9-5255-4316-349012503E9B}"/>
              </a:ext>
            </a:extLst>
          </p:cNvPr>
          <p:cNvPicPr>
            <a:picLocks noGrp="1" noRot="1" noChangeAspect="1" noMove="1" noResize="1" noEditPoints="1" noAdjustHandles="1" noChangeArrowheads="1" noChangeShapeType="1" noCrop="1"/>
          </p:cNvPicPr>
          <p:nvPr userDrawn="1"/>
        </p:nvPicPr>
        <p:blipFill>
          <a:blip r:embed="rId3"/>
          <a:srcRect/>
          <a:stretch/>
        </p:blipFill>
        <p:spPr>
          <a:xfrm>
            <a:off x="9724767" y="340170"/>
            <a:ext cx="2203628" cy="1065862"/>
          </a:xfrm>
          <a:prstGeom prst="rect">
            <a:avLst/>
          </a:prstGeom>
        </p:spPr>
      </p:pic>
      <p:sp>
        <p:nvSpPr>
          <p:cNvPr id="6" name="Title 1">
            <a:extLst>
              <a:ext uri="{FF2B5EF4-FFF2-40B4-BE49-F238E27FC236}">
                <a16:creationId xmlns:a16="http://schemas.microsoft.com/office/drawing/2014/main" id="{D1209A9B-74A4-F114-8811-EFAA10BA8B32}"/>
              </a:ext>
            </a:extLst>
          </p:cNvPr>
          <p:cNvSpPr>
            <a:spLocks noGrp="1"/>
          </p:cNvSpPr>
          <p:nvPr>
            <p:ph type="ctrTitle" hasCustomPrompt="1"/>
          </p:nvPr>
        </p:nvSpPr>
        <p:spPr>
          <a:xfrm>
            <a:off x="5049470" y="2656795"/>
            <a:ext cx="6878924" cy="2387600"/>
          </a:xfrm>
        </p:spPr>
        <p:txBody>
          <a:bodyPr anchor="b">
            <a:normAutofit/>
          </a:bodyPr>
          <a:lstStyle>
            <a:lvl1pPr algn="l">
              <a:lnSpc>
                <a:spcPct val="70000"/>
              </a:lnSpc>
              <a:defRPr sz="7200" b="1" i="0">
                <a:solidFill>
                  <a:schemeClr val="bg1"/>
                </a:solidFill>
                <a:latin typeface="Calibri" panose="020F0502020204030204" pitchFamily="34" charset="0"/>
                <a:cs typeface="Calibri" panose="020F0502020204030204" pitchFamily="34" charset="0"/>
              </a:defRPr>
            </a:lvl1pPr>
          </a:lstStyle>
          <a:p>
            <a:r>
              <a:rPr lang="en-US" dirty="0"/>
              <a:t>Title Goes Here</a:t>
            </a:r>
          </a:p>
        </p:txBody>
      </p:sp>
      <p:sp>
        <p:nvSpPr>
          <p:cNvPr id="7" name="Subtitle 2">
            <a:extLst>
              <a:ext uri="{FF2B5EF4-FFF2-40B4-BE49-F238E27FC236}">
                <a16:creationId xmlns:a16="http://schemas.microsoft.com/office/drawing/2014/main" id="{89EEE7A8-0736-F53C-7D39-E9CDF13C67D6}"/>
              </a:ext>
            </a:extLst>
          </p:cNvPr>
          <p:cNvSpPr>
            <a:spLocks noGrp="1"/>
          </p:cNvSpPr>
          <p:nvPr>
            <p:ph type="subTitle" idx="1" hasCustomPrompt="1"/>
          </p:nvPr>
        </p:nvSpPr>
        <p:spPr>
          <a:xfrm>
            <a:off x="5049470" y="5136470"/>
            <a:ext cx="6878924" cy="944290"/>
          </a:xfrm>
        </p:spPr>
        <p:txBody>
          <a:bodyPr/>
          <a:lstStyle>
            <a:lvl1pPr marL="0" indent="0" algn="l">
              <a:lnSpc>
                <a:spcPct val="70000"/>
              </a:lnSpc>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a:t>
            </a:r>
          </a:p>
        </p:txBody>
      </p:sp>
      <p:sp>
        <p:nvSpPr>
          <p:cNvPr id="2" name="Picture Placeholder 6">
            <a:extLst>
              <a:ext uri="{FF2B5EF4-FFF2-40B4-BE49-F238E27FC236}">
                <a16:creationId xmlns:a16="http://schemas.microsoft.com/office/drawing/2014/main" id="{3D717936-7449-F3C2-8751-5155403673AB}"/>
              </a:ext>
            </a:extLst>
          </p:cNvPr>
          <p:cNvSpPr>
            <a:spLocks noGrp="1"/>
          </p:cNvSpPr>
          <p:nvPr>
            <p:ph type="pic" sz="quarter" idx="10"/>
          </p:nvPr>
        </p:nvSpPr>
        <p:spPr>
          <a:xfrm>
            <a:off x="1" y="0"/>
            <a:ext cx="4850216" cy="6148256"/>
          </a:xfrm>
          <a:ln w="19050">
            <a:solidFill>
              <a:schemeClr val="bg1"/>
            </a:solidFill>
          </a:ln>
        </p:spPr>
        <p:txBody>
          <a:bodyPr/>
          <a:lstStyle>
            <a:lvl1pPr marL="0" indent="0">
              <a:buNone/>
              <a:defRPr/>
            </a:lvl1pPr>
          </a:lstStyle>
          <a:p>
            <a:endParaRPr lang="en-US" dirty="0"/>
          </a:p>
        </p:txBody>
      </p:sp>
      <p:sp>
        <p:nvSpPr>
          <p:cNvPr id="4" name="Rectangle 1">
            <a:extLst>
              <a:ext uri="{FF2B5EF4-FFF2-40B4-BE49-F238E27FC236}">
                <a16:creationId xmlns:a16="http://schemas.microsoft.com/office/drawing/2014/main" id="{24288B0B-9ADA-96E5-6966-0048A45664CC}"/>
              </a:ext>
            </a:extLst>
          </p:cNvPr>
          <p:cNvSpPr>
            <a:spLocks noChangeArrowheads="1"/>
          </p:cNvSpPr>
          <p:nvPr userDrawn="1"/>
        </p:nvSpPr>
        <p:spPr bwMode="auto">
          <a:xfrm>
            <a:off x="5049470" y="6225442"/>
            <a:ext cx="68789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2025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extLst>
      <p:ext uri="{BB962C8B-B14F-4D97-AF65-F5344CB8AC3E}">
        <p14:creationId xmlns:p14="http://schemas.microsoft.com/office/powerpoint/2010/main" val="74341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8B0FB-303E-A728-FC79-8E43CFBF7AAB}"/>
              </a:ext>
            </a:extLst>
          </p:cNvPr>
          <p:cNvSpPr>
            <a:spLocks noGrp="1"/>
          </p:cNvSpPr>
          <p:nvPr>
            <p:ph sz="half" idx="1"/>
          </p:nvPr>
        </p:nvSpPr>
        <p:spPr>
          <a:xfrm>
            <a:off x="838200" y="1825625"/>
            <a:ext cx="5181600" cy="4351338"/>
          </a:xfrm>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8CCA062-B089-C810-3F07-6024C517DDF2}"/>
              </a:ext>
            </a:extLst>
          </p:cNvPr>
          <p:cNvPicPr/>
          <p:nvPr userDrawn="1"/>
        </p:nvPicPr>
        <p:blipFill>
          <a:blip r:embed="rId3"/>
          <a:srcRect/>
          <a:stretch/>
        </p:blipFill>
        <p:spPr>
          <a:xfrm>
            <a:off x="9724767" y="340170"/>
            <a:ext cx="2203627" cy="1065862"/>
          </a:xfrm>
          <a:prstGeom prst="rect">
            <a:avLst/>
          </a:prstGeom>
        </p:spPr>
      </p:pic>
      <p:sp>
        <p:nvSpPr>
          <p:cNvPr id="9" name="Title 1">
            <a:extLst>
              <a:ext uri="{FF2B5EF4-FFF2-40B4-BE49-F238E27FC236}">
                <a16:creationId xmlns:a16="http://schemas.microsoft.com/office/drawing/2014/main" id="{9966E648-C1C5-D0F9-6BF2-0341C30A9B7C}"/>
              </a:ext>
            </a:extLst>
          </p:cNvPr>
          <p:cNvSpPr>
            <a:spLocks noGrp="1"/>
          </p:cNvSpPr>
          <p:nvPr>
            <p:ph type="title" hasCustomPrompt="1"/>
          </p:nvPr>
        </p:nvSpPr>
        <p:spPr>
          <a:xfrm>
            <a:off x="838200" y="365125"/>
            <a:ext cx="849115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7" name="Picture Placeholder 6">
            <a:extLst>
              <a:ext uri="{FF2B5EF4-FFF2-40B4-BE49-F238E27FC236}">
                <a16:creationId xmlns:a16="http://schemas.microsoft.com/office/drawing/2014/main" id="{217AB054-83AF-8D8A-5488-3D2749EE6052}"/>
              </a:ext>
            </a:extLst>
          </p:cNvPr>
          <p:cNvSpPr>
            <a:spLocks noGrp="1"/>
          </p:cNvSpPr>
          <p:nvPr>
            <p:ph type="pic" sz="quarter" idx="10"/>
          </p:nvPr>
        </p:nvSpPr>
        <p:spPr>
          <a:xfrm>
            <a:off x="6172202" y="1825625"/>
            <a:ext cx="5181599" cy="4351337"/>
          </a:xfrm>
        </p:spPr>
        <p:txBody>
          <a:bodyPr/>
          <a:lstStyle>
            <a:lvl1pPr marL="0" indent="0">
              <a:buNone/>
              <a:defRPr/>
            </a:lvl1pPr>
          </a:lstStyle>
          <a:p>
            <a:endParaRPr lang="en-US" dirty="0"/>
          </a:p>
        </p:txBody>
      </p:sp>
      <p:sp>
        <p:nvSpPr>
          <p:cNvPr id="12" name="Slide Number Placeholder 11">
            <a:extLst>
              <a:ext uri="{FF2B5EF4-FFF2-40B4-BE49-F238E27FC236}">
                <a16:creationId xmlns:a16="http://schemas.microsoft.com/office/drawing/2014/main" id="{CAD7A39E-2D5A-78AA-4013-BEC4886BB37F}"/>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16100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11">
            <a:extLst>
              <a:ext uri="{FF2B5EF4-FFF2-40B4-BE49-F238E27FC236}">
                <a16:creationId xmlns:a16="http://schemas.microsoft.com/office/drawing/2014/main" id="{50E8CACC-1DDF-2FF4-479B-9AF3997EF9C8}"/>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172316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72E9CF-8AE9-5255-4316-349012503E9B}"/>
              </a:ext>
            </a:extLst>
          </p:cNvPr>
          <p:cNvPicPr>
            <a:picLocks noGrp="1" noRot="1" noChangeAspect="1" noMove="1" noResize="1" noEditPoints="1" noAdjustHandles="1" noChangeArrowheads="1" noChangeShapeType="1" noCrop="1"/>
          </p:cNvPicPr>
          <p:nvPr userDrawn="1"/>
        </p:nvPicPr>
        <p:blipFill>
          <a:blip r:embed="rId3"/>
          <a:srcRect/>
          <a:stretch/>
        </p:blipFill>
        <p:spPr>
          <a:xfrm>
            <a:off x="9724767" y="340170"/>
            <a:ext cx="2203628" cy="1065862"/>
          </a:xfrm>
          <a:prstGeom prst="rect">
            <a:avLst/>
          </a:prstGeom>
        </p:spPr>
      </p:pic>
      <p:sp>
        <p:nvSpPr>
          <p:cNvPr id="6" name="Title 1">
            <a:extLst>
              <a:ext uri="{FF2B5EF4-FFF2-40B4-BE49-F238E27FC236}">
                <a16:creationId xmlns:a16="http://schemas.microsoft.com/office/drawing/2014/main" id="{D1209A9B-74A4-F114-8811-EFAA10BA8B32}"/>
              </a:ext>
            </a:extLst>
          </p:cNvPr>
          <p:cNvSpPr>
            <a:spLocks noGrp="1"/>
          </p:cNvSpPr>
          <p:nvPr>
            <p:ph type="ctrTitle" hasCustomPrompt="1"/>
          </p:nvPr>
        </p:nvSpPr>
        <p:spPr>
          <a:xfrm>
            <a:off x="1524000" y="1480709"/>
            <a:ext cx="9144000" cy="2387600"/>
          </a:xfrm>
        </p:spPr>
        <p:txBody>
          <a:bodyPr anchor="b">
            <a:normAutofit/>
          </a:bodyPr>
          <a:lstStyle>
            <a:lvl1pPr algn="ctr">
              <a:defRPr sz="8000" b="1" i="0">
                <a:solidFill>
                  <a:schemeClr val="bg1"/>
                </a:solidFill>
                <a:latin typeface="Calibri" panose="020F0502020204030204" pitchFamily="34" charset="0"/>
                <a:cs typeface="Calibri" panose="020F0502020204030204" pitchFamily="34" charset="0"/>
              </a:defRPr>
            </a:lvl1pPr>
          </a:lstStyle>
          <a:p>
            <a:r>
              <a:rPr lang="en-US" dirty="0"/>
              <a:t>Thank You</a:t>
            </a:r>
          </a:p>
        </p:txBody>
      </p:sp>
      <p:sp>
        <p:nvSpPr>
          <p:cNvPr id="2" name="TextBox 1">
            <a:extLst>
              <a:ext uri="{FF2B5EF4-FFF2-40B4-BE49-F238E27FC236}">
                <a16:creationId xmlns:a16="http://schemas.microsoft.com/office/drawing/2014/main" id="{874CA484-034C-A896-0662-F645CDF79DCA}"/>
              </a:ext>
            </a:extLst>
          </p:cNvPr>
          <p:cNvSpPr txBox="1"/>
          <p:nvPr userDrawn="1"/>
        </p:nvSpPr>
        <p:spPr>
          <a:xfrm>
            <a:off x="1524000" y="4757352"/>
            <a:ext cx="9144000" cy="369332"/>
          </a:xfrm>
          <a:prstGeom prst="rect">
            <a:avLst/>
          </a:prstGeom>
          <a:noFill/>
        </p:spPr>
        <p:txBody>
          <a:bodyPr wrap="square" rtlCol="0">
            <a:spAutoFit/>
          </a:bodyPr>
          <a:lstStyle/>
          <a:p>
            <a:pPr algn="ctr"/>
            <a:r>
              <a:rPr lang="en-US" b="1" dirty="0">
                <a:solidFill>
                  <a:schemeClr val="bg1"/>
                </a:solidFill>
                <a:latin typeface="Calibri" panose="020F0502020204030204" pitchFamily="34" charset="0"/>
                <a:cs typeface="Calibri" panose="020F0502020204030204" pitchFamily="34" charset="0"/>
              </a:rPr>
              <a:t>National Federation of State High School Associations</a:t>
            </a:r>
          </a:p>
        </p:txBody>
      </p:sp>
      <p:grpSp>
        <p:nvGrpSpPr>
          <p:cNvPr id="11" name="Group 10">
            <a:extLst>
              <a:ext uri="{FF2B5EF4-FFF2-40B4-BE49-F238E27FC236}">
                <a16:creationId xmlns:a16="http://schemas.microsoft.com/office/drawing/2014/main" id="{34CD4DE8-1EB6-5346-3383-8707A51C126F}"/>
              </a:ext>
            </a:extLst>
          </p:cNvPr>
          <p:cNvGrpSpPr/>
          <p:nvPr userDrawn="1"/>
        </p:nvGrpSpPr>
        <p:grpSpPr>
          <a:xfrm>
            <a:off x="1717750" y="5646396"/>
            <a:ext cx="9144000" cy="371345"/>
            <a:chOff x="1524000" y="5646396"/>
            <a:chExt cx="9144000" cy="371345"/>
          </a:xfrm>
        </p:grpSpPr>
        <p:sp>
          <p:nvSpPr>
            <p:cNvPr id="4" name="TextBox 3">
              <a:extLst>
                <a:ext uri="{FF2B5EF4-FFF2-40B4-BE49-F238E27FC236}">
                  <a16:creationId xmlns:a16="http://schemas.microsoft.com/office/drawing/2014/main" id="{E3AF79CA-D0BD-24BD-0E32-404A245DDF69}"/>
                </a:ext>
              </a:extLst>
            </p:cNvPr>
            <p:cNvSpPr txBox="1">
              <a:spLocks noGrp="1" noRot="1" noMove="1" noResize="1" noEditPoints="1" noAdjustHandles="1" noChangeArrowheads="1" noChangeShapeType="1"/>
            </p:cNvSpPr>
            <p:nvPr userDrawn="1"/>
          </p:nvSpPr>
          <p:spPr>
            <a:xfrm>
              <a:off x="1524000" y="5646396"/>
              <a:ext cx="9144000" cy="369332"/>
            </a:xfrm>
            <a:prstGeom prst="rect">
              <a:avLst/>
            </a:prstGeom>
            <a:noFill/>
          </p:spPr>
          <p:txBody>
            <a:bodyPr wrap="square" rtlCol="0">
              <a:spAutoFit/>
            </a:bodyPr>
            <a:lstStyle/>
            <a:p>
              <a:pPr algn="ctr"/>
              <a:r>
                <a:rPr lang="en-US" b="0" dirty="0">
                  <a:solidFill>
                    <a:schemeClr val="bg1"/>
                  </a:solidFill>
                  <a:latin typeface="Calibri" panose="020F0502020204030204" pitchFamily="34" charset="0"/>
                  <a:cs typeface="Calibri" panose="020F0502020204030204" pitchFamily="34" charset="0"/>
                </a:rPr>
                <a:t>@NFHS1920		@</a:t>
              </a:r>
              <a:r>
                <a:rPr lang="en-US" b="0" dirty="0" err="1">
                  <a:solidFill>
                    <a:schemeClr val="bg1"/>
                  </a:solidFill>
                  <a:latin typeface="Calibri" panose="020F0502020204030204" pitchFamily="34" charset="0"/>
                  <a:cs typeface="Calibri" panose="020F0502020204030204" pitchFamily="34" charset="0"/>
                </a:rPr>
                <a:t>NFHS_org</a:t>
              </a:r>
              <a:endParaRPr lang="en-US" b="0" dirty="0">
                <a:solidFill>
                  <a:schemeClr val="bg1"/>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F3157171-99F1-CBAA-C17D-0AD9D4B9BB74}"/>
                </a:ext>
              </a:extLst>
            </p:cNvPr>
            <p:cNvPicPr>
              <a:picLocks noChangeAspect="1"/>
            </p:cNvPicPr>
            <p:nvPr userDrawn="1"/>
          </p:nvPicPr>
          <p:blipFill>
            <a:blip r:embed="rId4"/>
            <a:stretch>
              <a:fillRect/>
            </a:stretch>
          </p:blipFill>
          <p:spPr>
            <a:xfrm>
              <a:off x="3686113" y="5646396"/>
              <a:ext cx="371345" cy="371345"/>
            </a:xfrm>
            <a:prstGeom prst="rect">
              <a:avLst/>
            </a:prstGeom>
          </p:spPr>
        </p:pic>
        <p:pic>
          <p:nvPicPr>
            <p:cNvPr id="9" name="Picture 8">
              <a:extLst>
                <a:ext uri="{FF2B5EF4-FFF2-40B4-BE49-F238E27FC236}">
                  <a16:creationId xmlns:a16="http://schemas.microsoft.com/office/drawing/2014/main" id="{1D196C8A-E733-4202-AF23-672634CE9C4A}"/>
                </a:ext>
              </a:extLst>
            </p:cNvPr>
            <p:cNvPicPr>
              <a:picLocks noChangeAspect="1"/>
            </p:cNvPicPr>
            <p:nvPr userDrawn="1"/>
          </p:nvPicPr>
          <p:blipFill>
            <a:blip r:embed="rId5"/>
            <a:stretch>
              <a:fillRect/>
            </a:stretch>
          </p:blipFill>
          <p:spPr>
            <a:xfrm>
              <a:off x="5997144" y="5646396"/>
              <a:ext cx="371345" cy="371345"/>
            </a:xfrm>
            <a:prstGeom prst="rect">
              <a:avLst/>
            </a:prstGeom>
          </p:spPr>
        </p:pic>
        <p:pic>
          <p:nvPicPr>
            <p:cNvPr id="10" name="Picture 9">
              <a:extLst>
                <a:ext uri="{FF2B5EF4-FFF2-40B4-BE49-F238E27FC236}">
                  <a16:creationId xmlns:a16="http://schemas.microsoft.com/office/drawing/2014/main" id="{13FEC574-B3C7-1565-2ADE-C95139ADFD9A}"/>
                </a:ext>
              </a:extLst>
            </p:cNvPr>
            <p:cNvPicPr>
              <a:picLocks noChangeAspect="1"/>
            </p:cNvPicPr>
            <p:nvPr userDrawn="1"/>
          </p:nvPicPr>
          <p:blipFill>
            <a:blip r:embed="rId6"/>
            <a:stretch>
              <a:fillRect/>
            </a:stretch>
          </p:blipFill>
          <p:spPr>
            <a:xfrm>
              <a:off x="6430274" y="5646396"/>
              <a:ext cx="370703" cy="370703"/>
            </a:xfrm>
            <a:prstGeom prst="rect">
              <a:avLst/>
            </a:prstGeom>
          </p:spPr>
        </p:pic>
      </p:grpSp>
    </p:spTree>
    <p:extLst>
      <p:ext uri="{BB962C8B-B14F-4D97-AF65-F5344CB8AC3E}">
        <p14:creationId xmlns:p14="http://schemas.microsoft.com/office/powerpoint/2010/main" val="189555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0864-8B5F-C930-C8ED-0AB1041C17E9}"/>
              </a:ext>
            </a:extLst>
          </p:cNvPr>
          <p:cNvSpPr>
            <a:spLocks noGrp="1"/>
          </p:cNvSpPr>
          <p:nvPr>
            <p:ph type="title" hasCustomPrompt="1"/>
          </p:nvPr>
        </p:nvSpPr>
        <p:spPr>
          <a:xfrm>
            <a:off x="1995530" y="2137719"/>
            <a:ext cx="8200939" cy="2111332"/>
          </a:xfrm>
        </p:spPr>
        <p:txBody>
          <a:bodyPr anchor="ctr">
            <a:normAutofit/>
          </a:bodyPr>
          <a:lstStyle>
            <a:lvl1pPr>
              <a:defRPr sz="5400" b="1">
                <a:solidFill>
                  <a:srgbClr val="EA1F45"/>
                </a:solidFill>
                <a:latin typeface="Calibri" panose="020F0502020204030204" pitchFamily="34" charset="0"/>
                <a:cs typeface="Calibri" panose="020F0502020204030204" pitchFamily="34" charset="0"/>
              </a:defRPr>
            </a:lvl1pPr>
          </a:lstStyle>
          <a:p>
            <a:r>
              <a:rPr lang="en-US" dirty="0"/>
              <a:t>Section Header Goes Here</a:t>
            </a:r>
          </a:p>
        </p:txBody>
      </p:sp>
      <p:pic>
        <p:nvPicPr>
          <p:cNvPr id="4" name="Picture 3">
            <a:extLst>
              <a:ext uri="{FF2B5EF4-FFF2-40B4-BE49-F238E27FC236}">
                <a16:creationId xmlns:a16="http://schemas.microsoft.com/office/drawing/2014/main" id="{273F3D68-6330-96A1-272E-80D3C14EC520}"/>
              </a:ext>
            </a:extLst>
          </p:cNvPr>
          <p:cNvPicPr/>
          <p:nvPr userDrawn="1"/>
        </p:nvPicPr>
        <p:blipFill>
          <a:blip r:embed="rId3"/>
          <a:srcRect/>
          <a:stretch/>
        </p:blipFill>
        <p:spPr>
          <a:xfrm>
            <a:off x="9724767" y="340170"/>
            <a:ext cx="2203627" cy="1065862"/>
          </a:xfrm>
          <a:prstGeom prst="rect">
            <a:avLst/>
          </a:prstGeom>
        </p:spPr>
      </p:pic>
      <p:sp>
        <p:nvSpPr>
          <p:cNvPr id="6" name="Slide Number Placeholder 11">
            <a:extLst>
              <a:ext uri="{FF2B5EF4-FFF2-40B4-BE49-F238E27FC236}">
                <a16:creationId xmlns:a16="http://schemas.microsoft.com/office/drawing/2014/main" id="{1428EA12-63C6-4622-C5A1-527AF3BAE74C}"/>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378600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0398-58AE-2C07-5184-8CF567788572}"/>
              </a:ext>
            </a:extLst>
          </p:cNvPr>
          <p:cNvSpPr>
            <a:spLocks noGrp="1"/>
          </p:cNvSpPr>
          <p:nvPr>
            <p:ph type="title" hasCustomPrompt="1"/>
          </p:nvPr>
        </p:nvSpPr>
        <p:spPr>
          <a:xfrm>
            <a:off x="838200" y="365125"/>
            <a:ext cx="849115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3" name="Content Placeholder 2">
            <a:extLst>
              <a:ext uri="{FF2B5EF4-FFF2-40B4-BE49-F238E27FC236}">
                <a16:creationId xmlns:a16="http://schemas.microsoft.com/office/drawing/2014/main" id="{EF6AD69C-AD6B-AA0A-FA45-A66168DB43A0}"/>
              </a:ext>
            </a:extLst>
          </p:cNvPr>
          <p:cNvSpPr>
            <a:spLocks noGrp="1"/>
          </p:cNvSpPr>
          <p:nvPr>
            <p:ph idx="1"/>
          </p:nvPr>
        </p:nvSpPr>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1B5A1E6-D712-ED8D-7C3B-BCAF2A895656}"/>
              </a:ext>
            </a:extLst>
          </p:cNvPr>
          <p:cNvPicPr/>
          <p:nvPr userDrawn="1"/>
        </p:nvPicPr>
        <p:blipFill>
          <a:blip r:embed="rId3"/>
          <a:srcRect/>
          <a:stretch/>
        </p:blipFill>
        <p:spPr>
          <a:xfrm>
            <a:off x="9724767" y="340170"/>
            <a:ext cx="2203627" cy="1065862"/>
          </a:xfrm>
          <a:prstGeom prst="rect">
            <a:avLst/>
          </a:prstGeom>
        </p:spPr>
      </p:pic>
      <p:sp>
        <p:nvSpPr>
          <p:cNvPr id="8" name="Slide Number Placeholder 11">
            <a:extLst>
              <a:ext uri="{FF2B5EF4-FFF2-40B4-BE49-F238E27FC236}">
                <a16:creationId xmlns:a16="http://schemas.microsoft.com/office/drawing/2014/main" id="{24A536FC-BF6A-1082-AB0C-0ADFDE0E2185}"/>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3341114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0398-58AE-2C07-5184-8CF567788572}"/>
              </a:ext>
            </a:extLst>
          </p:cNvPr>
          <p:cNvSpPr>
            <a:spLocks noGrp="1"/>
          </p:cNvSpPr>
          <p:nvPr>
            <p:ph type="title" hasCustomPrompt="1"/>
          </p:nvPr>
        </p:nvSpPr>
        <p:spPr>
          <a:xfrm>
            <a:off x="838200" y="365125"/>
            <a:ext cx="849115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3" name="Content Placeholder 2">
            <a:extLst>
              <a:ext uri="{FF2B5EF4-FFF2-40B4-BE49-F238E27FC236}">
                <a16:creationId xmlns:a16="http://schemas.microsoft.com/office/drawing/2014/main" id="{EF6AD69C-AD6B-AA0A-FA45-A66168DB43A0}"/>
              </a:ext>
            </a:extLst>
          </p:cNvPr>
          <p:cNvSpPr>
            <a:spLocks noGrp="1"/>
          </p:cNvSpPr>
          <p:nvPr>
            <p:ph idx="1"/>
          </p:nvPr>
        </p:nvSpPr>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1B5A1E6-D712-ED8D-7C3B-BCAF2A895656}"/>
              </a:ext>
            </a:extLst>
          </p:cNvPr>
          <p:cNvPicPr/>
          <p:nvPr userDrawn="1"/>
        </p:nvPicPr>
        <p:blipFill>
          <a:blip r:embed="rId3"/>
          <a:srcRect/>
          <a:stretch/>
        </p:blipFill>
        <p:spPr>
          <a:xfrm>
            <a:off x="9724767" y="340170"/>
            <a:ext cx="2203627" cy="1065862"/>
          </a:xfrm>
          <a:prstGeom prst="rect">
            <a:avLst/>
          </a:prstGeom>
        </p:spPr>
      </p:pic>
      <p:sp>
        <p:nvSpPr>
          <p:cNvPr id="8" name="Slide Number Placeholder 11">
            <a:extLst>
              <a:ext uri="{FF2B5EF4-FFF2-40B4-BE49-F238E27FC236}">
                <a16:creationId xmlns:a16="http://schemas.microsoft.com/office/drawing/2014/main" id="{24A536FC-BF6A-1082-AB0C-0ADFDE0E2185}"/>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
        <p:nvSpPr>
          <p:cNvPr id="4" name="Rectangle 3">
            <a:extLst>
              <a:ext uri="{FF2B5EF4-FFF2-40B4-BE49-F238E27FC236}">
                <a16:creationId xmlns:a16="http://schemas.microsoft.com/office/drawing/2014/main" id="{1411E450-7589-C1EB-CBA1-7DBAC4E1A341}"/>
              </a:ext>
            </a:extLst>
          </p:cNvPr>
          <p:cNvSpPr/>
          <p:nvPr userDrawn="1"/>
        </p:nvSpPr>
        <p:spPr>
          <a:xfrm>
            <a:off x="-2" y="-1312"/>
            <a:ext cx="5212080" cy="365124"/>
          </a:xfrm>
          <a:prstGeom prst="rect">
            <a:avLst/>
          </a:prstGeom>
          <a:solidFill>
            <a:srgbClr val="EA1F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POINTS OF EMPHASIS</a:t>
            </a:r>
          </a:p>
        </p:txBody>
      </p:sp>
    </p:spTree>
    <p:extLst>
      <p:ext uri="{BB962C8B-B14F-4D97-AF65-F5344CB8AC3E}">
        <p14:creationId xmlns:p14="http://schemas.microsoft.com/office/powerpoint/2010/main" val="233911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Rules Chang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0398-58AE-2C07-5184-8CF567788572}"/>
              </a:ext>
            </a:extLst>
          </p:cNvPr>
          <p:cNvSpPr>
            <a:spLocks noGrp="1"/>
          </p:cNvSpPr>
          <p:nvPr>
            <p:ph type="title" hasCustomPrompt="1"/>
          </p:nvPr>
        </p:nvSpPr>
        <p:spPr>
          <a:xfrm>
            <a:off x="838200" y="365125"/>
            <a:ext cx="849115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3" name="Content Placeholder 2">
            <a:extLst>
              <a:ext uri="{FF2B5EF4-FFF2-40B4-BE49-F238E27FC236}">
                <a16:creationId xmlns:a16="http://schemas.microsoft.com/office/drawing/2014/main" id="{EF6AD69C-AD6B-AA0A-FA45-A66168DB43A0}"/>
              </a:ext>
            </a:extLst>
          </p:cNvPr>
          <p:cNvSpPr>
            <a:spLocks noGrp="1"/>
          </p:cNvSpPr>
          <p:nvPr>
            <p:ph idx="1"/>
          </p:nvPr>
        </p:nvSpPr>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1B5A1E6-D712-ED8D-7C3B-BCAF2A895656}"/>
              </a:ext>
            </a:extLst>
          </p:cNvPr>
          <p:cNvPicPr/>
          <p:nvPr userDrawn="1"/>
        </p:nvPicPr>
        <p:blipFill>
          <a:blip r:embed="rId3"/>
          <a:srcRect/>
          <a:stretch/>
        </p:blipFill>
        <p:spPr>
          <a:xfrm>
            <a:off x="9724767" y="340170"/>
            <a:ext cx="2203627" cy="1065862"/>
          </a:xfrm>
          <a:prstGeom prst="rect">
            <a:avLst/>
          </a:prstGeom>
        </p:spPr>
      </p:pic>
      <p:sp>
        <p:nvSpPr>
          <p:cNvPr id="8" name="Slide Number Placeholder 11">
            <a:extLst>
              <a:ext uri="{FF2B5EF4-FFF2-40B4-BE49-F238E27FC236}">
                <a16:creationId xmlns:a16="http://schemas.microsoft.com/office/drawing/2014/main" id="{24A536FC-BF6A-1082-AB0C-0ADFDE0E2185}"/>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
        <p:nvSpPr>
          <p:cNvPr id="4" name="Rectangle 3">
            <a:extLst>
              <a:ext uri="{FF2B5EF4-FFF2-40B4-BE49-F238E27FC236}">
                <a16:creationId xmlns:a16="http://schemas.microsoft.com/office/drawing/2014/main" id="{1411E450-7589-C1EB-CBA1-7DBAC4E1A341}"/>
              </a:ext>
            </a:extLst>
          </p:cNvPr>
          <p:cNvSpPr/>
          <p:nvPr userDrawn="1"/>
        </p:nvSpPr>
        <p:spPr>
          <a:xfrm>
            <a:off x="0" y="-1312"/>
            <a:ext cx="5212080" cy="365760"/>
          </a:xfrm>
          <a:prstGeom prst="rect">
            <a:avLst/>
          </a:prstGeom>
          <a:solidFill>
            <a:srgbClr val="EA1F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RULES CHANGES</a:t>
            </a:r>
          </a:p>
        </p:txBody>
      </p:sp>
    </p:spTree>
    <p:extLst>
      <p:ext uri="{BB962C8B-B14F-4D97-AF65-F5344CB8AC3E}">
        <p14:creationId xmlns:p14="http://schemas.microsoft.com/office/powerpoint/2010/main" val="402676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Editorial Chang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0398-58AE-2C07-5184-8CF567788572}"/>
              </a:ext>
            </a:extLst>
          </p:cNvPr>
          <p:cNvSpPr>
            <a:spLocks noGrp="1"/>
          </p:cNvSpPr>
          <p:nvPr>
            <p:ph type="title" hasCustomPrompt="1"/>
          </p:nvPr>
        </p:nvSpPr>
        <p:spPr>
          <a:xfrm>
            <a:off x="838200" y="365125"/>
            <a:ext cx="849115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3" name="Content Placeholder 2">
            <a:extLst>
              <a:ext uri="{FF2B5EF4-FFF2-40B4-BE49-F238E27FC236}">
                <a16:creationId xmlns:a16="http://schemas.microsoft.com/office/drawing/2014/main" id="{EF6AD69C-AD6B-AA0A-FA45-A66168DB43A0}"/>
              </a:ext>
            </a:extLst>
          </p:cNvPr>
          <p:cNvSpPr>
            <a:spLocks noGrp="1"/>
          </p:cNvSpPr>
          <p:nvPr>
            <p:ph idx="1"/>
          </p:nvPr>
        </p:nvSpPr>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1B5A1E6-D712-ED8D-7C3B-BCAF2A895656}"/>
              </a:ext>
            </a:extLst>
          </p:cNvPr>
          <p:cNvPicPr/>
          <p:nvPr userDrawn="1"/>
        </p:nvPicPr>
        <p:blipFill>
          <a:blip r:embed="rId3"/>
          <a:srcRect/>
          <a:stretch/>
        </p:blipFill>
        <p:spPr>
          <a:xfrm>
            <a:off x="9724767" y="340170"/>
            <a:ext cx="2203627" cy="1065862"/>
          </a:xfrm>
          <a:prstGeom prst="rect">
            <a:avLst/>
          </a:prstGeom>
        </p:spPr>
      </p:pic>
      <p:sp>
        <p:nvSpPr>
          <p:cNvPr id="8" name="Slide Number Placeholder 11">
            <a:extLst>
              <a:ext uri="{FF2B5EF4-FFF2-40B4-BE49-F238E27FC236}">
                <a16:creationId xmlns:a16="http://schemas.microsoft.com/office/drawing/2014/main" id="{24A536FC-BF6A-1082-AB0C-0ADFDE0E2185}"/>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
        <p:nvSpPr>
          <p:cNvPr id="4" name="Rectangle 3">
            <a:extLst>
              <a:ext uri="{FF2B5EF4-FFF2-40B4-BE49-F238E27FC236}">
                <a16:creationId xmlns:a16="http://schemas.microsoft.com/office/drawing/2014/main" id="{1411E450-7589-C1EB-CBA1-7DBAC4E1A341}"/>
              </a:ext>
            </a:extLst>
          </p:cNvPr>
          <p:cNvSpPr/>
          <p:nvPr userDrawn="1"/>
        </p:nvSpPr>
        <p:spPr>
          <a:xfrm>
            <a:off x="0" y="-1312"/>
            <a:ext cx="5212080" cy="365124"/>
          </a:xfrm>
          <a:prstGeom prst="rect">
            <a:avLst/>
          </a:prstGeom>
          <a:solidFill>
            <a:srgbClr val="EA1F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EDITORIAL CHANGES</a:t>
            </a:r>
          </a:p>
        </p:txBody>
      </p:sp>
    </p:spTree>
    <p:extLst>
      <p:ext uri="{BB962C8B-B14F-4D97-AF65-F5344CB8AC3E}">
        <p14:creationId xmlns:p14="http://schemas.microsoft.com/office/powerpoint/2010/main" val="28018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Manual Chang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0398-58AE-2C07-5184-8CF567788572}"/>
              </a:ext>
            </a:extLst>
          </p:cNvPr>
          <p:cNvSpPr>
            <a:spLocks noGrp="1"/>
          </p:cNvSpPr>
          <p:nvPr>
            <p:ph type="title" hasCustomPrompt="1"/>
          </p:nvPr>
        </p:nvSpPr>
        <p:spPr>
          <a:xfrm>
            <a:off x="838200" y="365125"/>
            <a:ext cx="849115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3" name="Content Placeholder 2">
            <a:extLst>
              <a:ext uri="{FF2B5EF4-FFF2-40B4-BE49-F238E27FC236}">
                <a16:creationId xmlns:a16="http://schemas.microsoft.com/office/drawing/2014/main" id="{EF6AD69C-AD6B-AA0A-FA45-A66168DB43A0}"/>
              </a:ext>
            </a:extLst>
          </p:cNvPr>
          <p:cNvSpPr>
            <a:spLocks noGrp="1"/>
          </p:cNvSpPr>
          <p:nvPr>
            <p:ph idx="1"/>
          </p:nvPr>
        </p:nvSpPr>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1B5A1E6-D712-ED8D-7C3B-BCAF2A895656}"/>
              </a:ext>
            </a:extLst>
          </p:cNvPr>
          <p:cNvPicPr/>
          <p:nvPr userDrawn="1"/>
        </p:nvPicPr>
        <p:blipFill>
          <a:blip r:embed="rId3"/>
          <a:srcRect/>
          <a:stretch/>
        </p:blipFill>
        <p:spPr>
          <a:xfrm>
            <a:off x="9724767" y="340170"/>
            <a:ext cx="2203627" cy="1065862"/>
          </a:xfrm>
          <a:prstGeom prst="rect">
            <a:avLst/>
          </a:prstGeom>
        </p:spPr>
      </p:pic>
      <p:sp>
        <p:nvSpPr>
          <p:cNvPr id="8" name="Slide Number Placeholder 11">
            <a:extLst>
              <a:ext uri="{FF2B5EF4-FFF2-40B4-BE49-F238E27FC236}">
                <a16:creationId xmlns:a16="http://schemas.microsoft.com/office/drawing/2014/main" id="{24A536FC-BF6A-1082-AB0C-0ADFDE0E2185}"/>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
        <p:nvSpPr>
          <p:cNvPr id="4" name="Rectangle 3">
            <a:extLst>
              <a:ext uri="{FF2B5EF4-FFF2-40B4-BE49-F238E27FC236}">
                <a16:creationId xmlns:a16="http://schemas.microsoft.com/office/drawing/2014/main" id="{1411E450-7589-C1EB-CBA1-7DBAC4E1A341}"/>
              </a:ext>
            </a:extLst>
          </p:cNvPr>
          <p:cNvSpPr/>
          <p:nvPr userDrawn="1"/>
        </p:nvSpPr>
        <p:spPr>
          <a:xfrm>
            <a:off x="-2" y="-1313"/>
            <a:ext cx="5212080" cy="365760"/>
          </a:xfrm>
          <a:prstGeom prst="rect">
            <a:avLst/>
          </a:prstGeom>
          <a:solidFill>
            <a:srgbClr val="EA1F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MANUAL CHANGES</a:t>
            </a:r>
          </a:p>
        </p:txBody>
      </p:sp>
    </p:spTree>
    <p:extLst>
      <p:ext uri="{BB962C8B-B14F-4D97-AF65-F5344CB8AC3E}">
        <p14:creationId xmlns:p14="http://schemas.microsoft.com/office/powerpoint/2010/main" val="64024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Rules Reinder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0398-58AE-2C07-5184-8CF567788572}"/>
              </a:ext>
            </a:extLst>
          </p:cNvPr>
          <p:cNvSpPr>
            <a:spLocks noGrp="1"/>
          </p:cNvSpPr>
          <p:nvPr>
            <p:ph type="title" hasCustomPrompt="1"/>
          </p:nvPr>
        </p:nvSpPr>
        <p:spPr>
          <a:xfrm>
            <a:off x="838200" y="365125"/>
            <a:ext cx="849115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3" name="Content Placeholder 2">
            <a:extLst>
              <a:ext uri="{FF2B5EF4-FFF2-40B4-BE49-F238E27FC236}">
                <a16:creationId xmlns:a16="http://schemas.microsoft.com/office/drawing/2014/main" id="{EF6AD69C-AD6B-AA0A-FA45-A66168DB43A0}"/>
              </a:ext>
            </a:extLst>
          </p:cNvPr>
          <p:cNvSpPr>
            <a:spLocks noGrp="1"/>
          </p:cNvSpPr>
          <p:nvPr>
            <p:ph idx="1"/>
          </p:nvPr>
        </p:nvSpPr>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1B5A1E6-D712-ED8D-7C3B-BCAF2A895656}"/>
              </a:ext>
            </a:extLst>
          </p:cNvPr>
          <p:cNvPicPr/>
          <p:nvPr userDrawn="1"/>
        </p:nvPicPr>
        <p:blipFill>
          <a:blip r:embed="rId3"/>
          <a:srcRect/>
          <a:stretch/>
        </p:blipFill>
        <p:spPr>
          <a:xfrm>
            <a:off x="9724767" y="340170"/>
            <a:ext cx="2203627" cy="1065862"/>
          </a:xfrm>
          <a:prstGeom prst="rect">
            <a:avLst/>
          </a:prstGeom>
        </p:spPr>
      </p:pic>
      <p:sp>
        <p:nvSpPr>
          <p:cNvPr id="8" name="Slide Number Placeholder 11">
            <a:extLst>
              <a:ext uri="{FF2B5EF4-FFF2-40B4-BE49-F238E27FC236}">
                <a16:creationId xmlns:a16="http://schemas.microsoft.com/office/drawing/2014/main" id="{24A536FC-BF6A-1082-AB0C-0ADFDE0E2185}"/>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
        <p:nvSpPr>
          <p:cNvPr id="4" name="Rectangle 3">
            <a:extLst>
              <a:ext uri="{FF2B5EF4-FFF2-40B4-BE49-F238E27FC236}">
                <a16:creationId xmlns:a16="http://schemas.microsoft.com/office/drawing/2014/main" id="{1411E450-7589-C1EB-CBA1-7DBAC4E1A341}"/>
              </a:ext>
            </a:extLst>
          </p:cNvPr>
          <p:cNvSpPr/>
          <p:nvPr userDrawn="1"/>
        </p:nvSpPr>
        <p:spPr>
          <a:xfrm>
            <a:off x="-1" y="-1313"/>
            <a:ext cx="5212080" cy="365125"/>
          </a:xfrm>
          <a:prstGeom prst="rect">
            <a:avLst/>
          </a:prstGeom>
          <a:solidFill>
            <a:srgbClr val="EA1F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RULES REMINDER</a:t>
            </a:r>
          </a:p>
        </p:txBody>
      </p:sp>
    </p:spTree>
    <p:extLst>
      <p:ext uri="{BB962C8B-B14F-4D97-AF65-F5344CB8AC3E}">
        <p14:creationId xmlns:p14="http://schemas.microsoft.com/office/powerpoint/2010/main" val="248553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8B0FB-303E-A728-FC79-8E43CFBF7AAB}"/>
              </a:ext>
            </a:extLst>
          </p:cNvPr>
          <p:cNvSpPr>
            <a:spLocks noGrp="1"/>
          </p:cNvSpPr>
          <p:nvPr>
            <p:ph sz="half" idx="1"/>
          </p:nvPr>
        </p:nvSpPr>
        <p:spPr>
          <a:xfrm>
            <a:off x="838200" y="1825625"/>
            <a:ext cx="5181600" cy="4351338"/>
          </a:xfrm>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0E4F40-2354-06A7-38DD-06CEFEAF1550}"/>
              </a:ext>
            </a:extLst>
          </p:cNvPr>
          <p:cNvSpPr>
            <a:spLocks noGrp="1"/>
          </p:cNvSpPr>
          <p:nvPr>
            <p:ph sz="half" idx="2"/>
          </p:nvPr>
        </p:nvSpPr>
        <p:spPr>
          <a:xfrm>
            <a:off x="6172200" y="1825625"/>
            <a:ext cx="5181600" cy="4351338"/>
          </a:xfrm>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8CCA062-B089-C810-3F07-6024C517DDF2}"/>
              </a:ext>
            </a:extLst>
          </p:cNvPr>
          <p:cNvPicPr/>
          <p:nvPr userDrawn="1"/>
        </p:nvPicPr>
        <p:blipFill>
          <a:blip r:embed="rId3"/>
          <a:srcRect/>
          <a:stretch/>
        </p:blipFill>
        <p:spPr>
          <a:xfrm>
            <a:off x="9724767" y="340170"/>
            <a:ext cx="2203627" cy="1065862"/>
          </a:xfrm>
          <a:prstGeom prst="rect">
            <a:avLst/>
          </a:prstGeom>
        </p:spPr>
      </p:pic>
      <p:sp>
        <p:nvSpPr>
          <p:cNvPr id="9" name="Title 1">
            <a:extLst>
              <a:ext uri="{FF2B5EF4-FFF2-40B4-BE49-F238E27FC236}">
                <a16:creationId xmlns:a16="http://schemas.microsoft.com/office/drawing/2014/main" id="{9966E648-C1C5-D0F9-6BF2-0341C30A9B7C}"/>
              </a:ext>
            </a:extLst>
          </p:cNvPr>
          <p:cNvSpPr>
            <a:spLocks noGrp="1"/>
          </p:cNvSpPr>
          <p:nvPr>
            <p:ph type="title" hasCustomPrompt="1"/>
          </p:nvPr>
        </p:nvSpPr>
        <p:spPr>
          <a:xfrm>
            <a:off x="838200" y="365125"/>
            <a:ext cx="849115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10" name="Slide Number Placeholder 11">
            <a:extLst>
              <a:ext uri="{FF2B5EF4-FFF2-40B4-BE49-F238E27FC236}">
                <a16:creationId xmlns:a16="http://schemas.microsoft.com/office/drawing/2014/main" id="{1815227B-C98D-C0F3-E979-A984773D5333}"/>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204877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259D7-C629-99D5-E5E6-C1F8133D4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F8A588-CC38-9DAA-DD30-66D45B7B42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AE522-F825-B856-E8E5-41511A3664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7600CC-5870-3A48-916C-A06D7BC60A64}" type="datetimeFigureOut">
              <a:rPr lang="en-US" smtClean="0"/>
              <a:t>10/13/2025</a:t>
            </a:fld>
            <a:endParaRPr lang="en-US"/>
          </a:p>
        </p:txBody>
      </p:sp>
      <p:sp>
        <p:nvSpPr>
          <p:cNvPr id="5" name="Footer Placeholder 4">
            <a:extLst>
              <a:ext uri="{FF2B5EF4-FFF2-40B4-BE49-F238E27FC236}">
                <a16:creationId xmlns:a16="http://schemas.microsoft.com/office/drawing/2014/main" id="{D3CAF983-59E2-C2D4-3DA6-D9B1BBA51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5F1BFF0-BF3B-C0DA-5CCD-ACE9829FFA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4E3598-2D5C-024F-9D1E-B79FF9982580}" type="slidenum">
              <a:rPr lang="en-US" smtClean="0"/>
              <a:t>‹#›</a:t>
            </a:fld>
            <a:endParaRPr lang="en-US"/>
          </a:p>
        </p:txBody>
      </p:sp>
    </p:spTree>
    <p:extLst>
      <p:ext uri="{BB962C8B-B14F-4D97-AF65-F5344CB8AC3E}">
        <p14:creationId xmlns:p14="http://schemas.microsoft.com/office/powerpoint/2010/main" val="3280180631"/>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50" r:id="rId3"/>
    <p:sldLayoutId id="2147483676" r:id="rId4"/>
    <p:sldLayoutId id="2147483680" r:id="rId5"/>
    <p:sldLayoutId id="2147483679" r:id="rId6"/>
    <p:sldLayoutId id="2147483678" r:id="rId7"/>
    <p:sldLayoutId id="2147483677" r:id="rId8"/>
    <p:sldLayoutId id="2147483652" r:id="rId9"/>
    <p:sldLayoutId id="2147483664" r:id="rId10"/>
    <p:sldLayoutId id="2147483655"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support.nfhsdigital.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876F-EEC1-EC47-EEF9-1775C5A72AD5}"/>
              </a:ext>
            </a:extLst>
          </p:cNvPr>
          <p:cNvSpPr>
            <a:spLocks noGrp="1"/>
          </p:cNvSpPr>
          <p:nvPr>
            <p:ph type="ctrTitle"/>
          </p:nvPr>
        </p:nvSpPr>
        <p:spPr>
          <a:xfrm>
            <a:off x="5057783" y="1385583"/>
            <a:ext cx="6878924" cy="2387600"/>
          </a:xfrm>
        </p:spPr>
        <p:txBody>
          <a:bodyPr>
            <a:normAutofit fontScale="90000"/>
          </a:bodyPr>
          <a:lstStyle/>
          <a:p>
            <a:pPr algn="ctr"/>
            <a:r>
              <a:rPr lang="en-US" dirty="0"/>
              <a:t>2025 - 2026 NFHS </a:t>
            </a:r>
            <a:br>
              <a:rPr lang="en-US" dirty="0"/>
            </a:br>
            <a:r>
              <a:rPr lang="en-US" dirty="0"/>
              <a:t>Wrestling</a:t>
            </a:r>
            <a:br>
              <a:rPr lang="en-US" dirty="0"/>
            </a:br>
            <a:r>
              <a:rPr lang="en-US" dirty="0"/>
              <a:t>Rules Changes</a:t>
            </a:r>
          </a:p>
        </p:txBody>
      </p:sp>
      <p:sp>
        <p:nvSpPr>
          <p:cNvPr id="3" name="Subtitle 2">
            <a:extLst>
              <a:ext uri="{FF2B5EF4-FFF2-40B4-BE49-F238E27FC236}">
                <a16:creationId xmlns:a16="http://schemas.microsoft.com/office/drawing/2014/main" id="{E83658D4-FD89-A9E0-22D7-D0FF5147A0E6}"/>
              </a:ext>
            </a:extLst>
          </p:cNvPr>
          <p:cNvSpPr>
            <a:spLocks noGrp="1"/>
          </p:cNvSpPr>
          <p:nvPr>
            <p:ph type="subTitle" idx="1"/>
          </p:nvPr>
        </p:nvSpPr>
        <p:spPr>
          <a:xfrm>
            <a:off x="5124285" y="3683026"/>
            <a:ext cx="6878924" cy="944290"/>
          </a:xfrm>
        </p:spPr>
        <p:txBody>
          <a:bodyPr/>
          <a:lstStyle/>
          <a:p>
            <a:r>
              <a:rPr lang="en-US" dirty="0"/>
              <a:t>B. Elliot Hopkins, MLD, CAA</a:t>
            </a:r>
          </a:p>
          <a:p>
            <a:r>
              <a:rPr lang="en-US" dirty="0"/>
              <a:t>Director of Sports, Sanctioning and Student Services</a:t>
            </a:r>
          </a:p>
          <a:p>
            <a:endParaRPr lang="en-US" dirty="0"/>
          </a:p>
        </p:txBody>
      </p:sp>
      <p:pic>
        <p:nvPicPr>
          <p:cNvPr id="5" name="Picture Placeholder 4" descr="A group of women wrestling in a stadium&#10;&#10;AI-generated content may be incorrect.">
            <a:extLst>
              <a:ext uri="{FF2B5EF4-FFF2-40B4-BE49-F238E27FC236}">
                <a16:creationId xmlns:a16="http://schemas.microsoft.com/office/drawing/2014/main" id="{7539C9EB-7E0E-2EB6-030E-5C42A63F6777}"/>
              </a:ext>
            </a:extLst>
          </p:cNvPr>
          <p:cNvPicPr>
            <a:picLocks noGrp="1" noChangeAspect="1"/>
          </p:cNvPicPr>
          <p:nvPr>
            <p:ph type="pic" sz="quarter" idx="10"/>
          </p:nvPr>
        </p:nvPicPr>
        <p:blipFill>
          <a:blip r:embed="rId2"/>
          <a:srcRect t="7" b="7"/>
          <a:stretch>
            <a:fillRect/>
          </a:stretch>
        </p:blipFill>
        <p:spPr/>
      </p:pic>
      <p:pic>
        <p:nvPicPr>
          <p:cNvPr id="6" name="Picture 5" descr="A logo of a company&#10;&#10;Description automatically generated">
            <a:extLst>
              <a:ext uri="{FF2B5EF4-FFF2-40B4-BE49-F238E27FC236}">
                <a16:creationId xmlns:a16="http://schemas.microsoft.com/office/drawing/2014/main" id="{EBE33C93-3A4D-0F1F-61FA-F3BC18FB9BDA}"/>
              </a:ext>
            </a:extLst>
          </p:cNvPr>
          <p:cNvPicPr>
            <a:picLocks noChangeAspect="1"/>
          </p:cNvPicPr>
          <p:nvPr/>
        </p:nvPicPr>
        <p:blipFill rotWithShape="1">
          <a:blip r:embed="rId3"/>
          <a:srcRect l="3233" t="13176" r="1540" b="16729"/>
          <a:stretch/>
        </p:blipFill>
        <p:spPr>
          <a:xfrm>
            <a:off x="6610400" y="4555375"/>
            <a:ext cx="3572690" cy="1471352"/>
          </a:xfrm>
          <a:prstGeom prst="rect">
            <a:avLst/>
          </a:prstGeom>
        </p:spPr>
      </p:pic>
    </p:spTree>
    <p:extLst>
      <p:ext uri="{BB962C8B-B14F-4D97-AF65-F5344CB8AC3E}">
        <p14:creationId xmlns:p14="http://schemas.microsoft.com/office/powerpoint/2010/main" val="225664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7655-30A8-E7D4-8658-5E4FBB9FD227}"/>
              </a:ext>
            </a:extLst>
          </p:cNvPr>
          <p:cNvSpPr>
            <a:spLocks noGrp="1"/>
          </p:cNvSpPr>
          <p:nvPr>
            <p:ph type="title"/>
          </p:nvPr>
        </p:nvSpPr>
        <p:spPr/>
        <p:txBody>
          <a:bodyPr/>
          <a:lstStyle/>
          <a:p>
            <a:r>
              <a:rPr lang="en-US" dirty="0"/>
              <a:t>RULE 5-11-2c, 5-11-4b FALL, NEAR FALL &amp; TECHNICAL FALL</a:t>
            </a:r>
          </a:p>
        </p:txBody>
      </p:sp>
      <p:sp>
        <p:nvSpPr>
          <p:cNvPr id="3" name="Content Placeholder 2">
            <a:extLst>
              <a:ext uri="{FF2B5EF4-FFF2-40B4-BE49-F238E27FC236}">
                <a16:creationId xmlns:a16="http://schemas.microsoft.com/office/drawing/2014/main" id="{BA651177-692D-970D-BE97-FD596F1396CE}"/>
              </a:ext>
            </a:extLst>
          </p:cNvPr>
          <p:cNvSpPr>
            <a:spLocks noGrp="1"/>
          </p:cNvSpPr>
          <p:nvPr>
            <p:ph idx="1"/>
          </p:nvPr>
        </p:nvSpPr>
        <p:spPr/>
        <p:txBody>
          <a:bodyPr>
            <a:normAutofit fontScale="92500"/>
          </a:bodyPr>
          <a:lstStyle/>
          <a:p>
            <a:pPr marL="0" marR="0">
              <a:spcBef>
                <a:spcPts val="0"/>
              </a:spcBef>
              <a:spcAft>
                <a:spcPts val="0"/>
              </a:spcAft>
            </a:pPr>
            <a:r>
              <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ART. 2 . . . </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near fall occurs when the offensive wrestler has control of the opponent in a pinning situation and near-fall criteria are met for a period of two seconds or longer. (Photos 5-6)</a:t>
            </a:r>
            <a:endParaRPr lang="en-US" sz="2400" dirty="0">
              <a:solidFill>
                <a:schemeClr val="tx1"/>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2400" dirty="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a:t>
            </a:r>
            <a:r>
              <a:rPr lang="en-US" sz="24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t>
            </a:r>
            <a:r>
              <a:rPr lang="en-US" sz="2400" dirty="0">
                <a:solidFill>
                  <a:schemeClr val="tx1"/>
                </a:solidFill>
                <a:ea typeface="Times New Roman" panose="02020603050405020304" pitchFamily="18" charset="0"/>
                <a:cs typeface="Times New Roman" panose="02020603050405020304" pitchFamily="18" charset="0"/>
              </a:rPr>
              <a:t> </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Remain the same.</a:t>
            </a:r>
            <a:endParaRPr lang="en-US" sz="2400" dirty="0">
              <a:solidFill>
                <a:schemeClr val="tx1"/>
              </a:solidFill>
              <a:effectLst/>
              <a:latin typeface="Times New Roman" panose="02020603050405020304" pitchFamily="18" charset="0"/>
              <a:ea typeface="Times New Roman" panose="02020603050405020304" pitchFamily="18" charset="0"/>
            </a:endParaRPr>
          </a:p>
          <a:p>
            <a:pPr marL="0" marR="0">
              <a:spcBef>
                <a:spcPts val="995"/>
              </a:spcBef>
              <a:spcAft>
                <a:spcPts val="995"/>
              </a:spcAft>
            </a:pPr>
            <a:r>
              <a:rPr lang="en-US" sz="2400" dirty="0">
                <a:solidFill>
                  <a:srgbClr val="000000"/>
                </a:solidFill>
                <a:effectLst/>
                <a:latin typeface="Calibri" panose="020F0502020204030204" pitchFamily="34" charset="0"/>
                <a:ea typeface="Arial" panose="020B0604020202020204" pitchFamily="34" charset="0"/>
              </a:rPr>
              <a:t>c. A near fall is ended when the defensive wrestler gets out of a pinning situation. The referee must not signal the score for a near fall until the situation is ended and only one near fall shall be scored in each pinning situation, regardless of number of times the offensive wrestler places an opponent in the near-fall </a:t>
            </a:r>
            <a:r>
              <a:rPr lang="en-US" sz="2400" strike="sngStrike" dirty="0">
                <a:solidFill>
                  <a:schemeClr val="tx1"/>
                </a:solidFill>
                <a:effectLst/>
                <a:latin typeface="Calibri" panose="020F0502020204030204" pitchFamily="34" charset="0"/>
                <a:ea typeface="Arial" panose="020B0604020202020204" pitchFamily="34" charset="0"/>
              </a:rPr>
              <a:t>position</a:t>
            </a:r>
            <a:r>
              <a:rPr lang="en-US" sz="2400" dirty="0">
                <a:solidFill>
                  <a:schemeClr val="tx1"/>
                </a:solidFill>
                <a:effectLst/>
                <a:latin typeface="Calibri" panose="020F0502020204030204" pitchFamily="34" charset="0"/>
                <a:ea typeface="Arial" panose="020B0604020202020204" pitchFamily="34" charset="0"/>
              </a:rPr>
              <a:t> </a:t>
            </a:r>
            <a:r>
              <a:rPr lang="en-US" sz="2400" u="sng" dirty="0">
                <a:solidFill>
                  <a:schemeClr val="tx1"/>
                </a:solidFill>
                <a:effectLst/>
                <a:latin typeface="Calibri" panose="020F0502020204030204" pitchFamily="34" charset="0"/>
                <a:ea typeface="Arial" panose="020B0604020202020204" pitchFamily="34" charset="0"/>
              </a:rPr>
              <a:t>criteria</a:t>
            </a:r>
            <a:r>
              <a:rPr lang="en-US" sz="2400" dirty="0">
                <a:solidFill>
                  <a:schemeClr val="tx1"/>
                </a:solidFill>
                <a:effectLst/>
                <a:latin typeface="Calibri" panose="020F0502020204030204" pitchFamily="34" charset="0"/>
                <a:ea typeface="Arial" panose="020B0604020202020204" pitchFamily="34" charset="0"/>
              </a:rPr>
              <a:t> </a:t>
            </a:r>
            <a:r>
              <a:rPr lang="en-US" sz="2400" dirty="0">
                <a:solidFill>
                  <a:srgbClr val="000000"/>
                </a:solidFill>
                <a:effectLst/>
                <a:latin typeface="Calibri" panose="020F0502020204030204" pitchFamily="34" charset="0"/>
                <a:ea typeface="Arial" panose="020B0604020202020204" pitchFamily="34" charset="0"/>
              </a:rPr>
              <a:t>during the pinning situation</a:t>
            </a:r>
            <a:r>
              <a:rPr lang="en-US" sz="2400" dirty="0">
                <a:solidFill>
                  <a:srgbClr val="FF0000"/>
                </a:solidFill>
                <a:effectLst/>
                <a:latin typeface="Calibri" panose="020F0502020204030204" pitchFamily="34" charset="0"/>
                <a:ea typeface="Arial" panose="020B0604020202020204" pitchFamily="34" charset="0"/>
              </a:rPr>
              <a:t>. </a:t>
            </a:r>
            <a:r>
              <a:rPr lang="en-US" sz="2400" u="sng" dirty="0">
                <a:solidFill>
                  <a:schemeClr val="tx1"/>
                </a:solidFill>
                <a:effectLst/>
                <a:latin typeface="Calibri" panose="020F0502020204030204" pitchFamily="34" charset="0"/>
                <a:ea typeface="Arial" panose="020B0604020202020204" pitchFamily="34" charset="0"/>
              </a:rPr>
              <a:t>If the near-fall creates a 15-point advantage, the match shall continue until the near-fall criteria is no longer met. Conclusion of the near-fall criteria is immediate.</a:t>
            </a:r>
            <a:endParaRPr lang="en-US" sz="2400" dirty="0">
              <a:solidFill>
                <a:schemeClr val="tx1"/>
              </a:solidFill>
              <a:effectLst/>
              <a:latin typeface="Times New Roman" panose="02020603050405020304" pitchFamily="18" charset="0"/>
              <a:ea typeface="Times New Roman" panose="02020603050405020304" pitchFamily="18" charset="0"/>
            </a:endParaRPr>
          </a:p>
          <a:p>
            <a:pPr marL="0" marR="0">
              <a:spcBef>
                <a:spcPts val="995"/>
              </a:spcBef>
              <a:spcAft>
                <a:spcPts val="995"/>
              </a:spcAft>
            </a:pPr>
            <a:r>
              <a:rPr lang="en-US" sz="2400" dirty="0">
                <a:solidFill>
                  <a:srgbClr val="000000"/>
                </a:solidFill>
                <a:effectLst/>
                <a:latin typeface="Calibri" panose="020F0502020204030204" pitchFamily="34" charset="0"/>
                <a:ea typeface="Arial" panose="020B0604020202020204" pitchFamily="34" charset="0"/>
              </a:rPr>
              <a:t>d.- </a:t>
            </a:r>
            <a:r>
              <a:rPr lang="en-US" sz="2400" dirty="0" err="1">
                <a:solidFill>
                  <a:srgbClr val="000000"/>
                </a:solidFill>
                <a:effectLst/>
                <a:latin typeface="Calibri" panose="020F0502020204030204" pitchFamily="34" charset="0"/>
                <a:ea typeface="Arial" panose="020B0604020202020204" pitchFamily="34" charset="0"/>
              </a:rPr>
              <a:t>i</a:t>
            </a:r>
            <a:r>
              <a:rPr lang="en-US" sz="2400" dirty="0">
                <a:solidFill>
                  <a:srgbClr val="000000"/>
                </a:solidFill>
                <a:effectLst/>
                <a:latin typeface="Calibri" panose="020F0502020204030204" pitchFamily="34" charset="0"/>
                <a:ea typeface="Arial" panose="020B0604020202020204" pitchFamily="34" charset="0"/>
              </a:rPr>
              <a:t>. Remain the same.</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19460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7655-30A8-E7D4-8658-5E4FBB9FD227}"/>
              </a:ext>
            </a:extLst>
          </p:cNvPr>
          <p:cNvSpPr>
            <a:spLocks noGrp="1"/>
          </p:cNvSpPr>
          <p:nvPr>
            <p:ph type="title"/>
          </p:nvPr>
        </p:nvSpPr>
        <p:spPr/>
        <p:txBody>
          <a:bodyPr/>
          <a:lstStyle/>
          <a:p>
            <a:r>
              <a:rPr lang="en-US" dirty="0"/>
              <a:t>RULE 5-11-2c, 5-11-4b FALL, NEAR FALL &amp; TECHNICAL FALL</a:t>
            </a:r>
          </a:p>
        </p:txBody>
      </p:sp>
      <p:sp>
        <p:nvSpPr>
          <p:cNvPr id="3" name="Content Placeholder 2">
            <a:extLst>
              <a:ext uri="{FF2B5EF4-FFF2-40B4-BE49-F238E27FC236}">
                <a16:creationId xmlns:a16="http://schemas.microsoft.com/office/drawing/2014/main" id="{BA651177-692D-970D-BE97-FD596F1396CE}"/>
              </a:ext>
            </a:extLst>
          </p:cNvPr>
          <p:cNvSpPr>
            <a:spLocks noGrp="1"/>
          </p:cNvSpPr>
          <p:nvPr>
            <p:ph idx="1"/>
          </p:nvPr>
        </p:nvSpPr>
        <p:spPr/>
        <p:txBody>
          <a:bodyPr>
            <a:noAutofit/>
          </a:bodyPr>
          <a:lstStyle/>
          <a:p>
            <a:pPr marL="0" marR="0">
              <a:spcBef>
                <a:spcPts val="0"/>
              </a:spcBef>
              <a:spcAft>
                <a:spcPts val="0"/>
              </a:spcAft>
            </a:pPr>
            <a:r>
              <a:rPr lang="en-US" sz="2400" b="1" dirty="0">
                <a:solidFill>
                  <a:schemeClr val="tx1"/>
                </a:solidFill>
                <a:effectLst/>
                <a:latin typeface="Calibri" panose="020F0502020204030204" pitchFamily="34" charset="0"/>
                <a:ea typeface="Arial" panose="020B0604020202020204" pitchFamily="34" charset="0"/>
              </a:rPr>
              <a:t>ART. 4 . . .</a:t>
            </a:r>
            <a:r>
              <a:rPr lang="en-US" sz="2400" dirty="0">
                <a:solidFill>
                  <a:schemeClr val="tx1"/>
                </a:solidFill>
                <a:effectLst/>
                <a:latin typeface="Calibri" panose="020F0502020204030204" pitchFamily="34" charset="0"/>
                <a:ea typeface="Arial" panose="020B0604020202020204" pitchFamily="34" charset="0"/>
              </a:rPr>
              <a:t> A technical fall occurs when a wrestler has earned a 15-point advantage over the opponent, however;</a:t>
            </a:r>
            <a:endParaRPr lang="en-US" sz="2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pPr>
            <a:r>
              <a:rPr lang="en-US" sz="2400" dirty="0">
                <a:solidFill>
                  <a:schemeClr val="tx1"/>
                </a:solidFill>
                <a:effectLst/>
                <a:latin typeface="Calibri" panose="020F0502020204030204" pitchFamily="34" charset="0"/>
                <a:ea typeface="Arial" panose="020B0604020202020204" pitchFamily="34" charset="0"/>
                <a:cs typeface="Helvetica Condensed"/>
              </a:rPr>
              <a:t>if a takedown or reversal, straight to a near-fall criteria creates a 15-point advantage, the match shall continue until the near-fall criteria is no longer met. Conclusion of the near-fall criteria is immediate.</a:t>
            </a:r>
            <a:endParaRPr lang="en-US" sz="2400" dirty="0">
              <a:solidFill>
                <a:schemeClr val="tx1"/>
              </a:solidFill>
              <a:effectLst/>
              <a:latin typeface="Helvetica Condensed"/>
              <a:ea typeface="Helvetica Condensed"/>
              <a:cs typeface="Helvetica Condensed"/>
            </a:endParaRPr>
          </a:p>
          <a:p>
            <a:pPr marL="342900" marR="0" lvl="0" indent="-342900">
              <a:spcBef>
                <a:spcPts val="0"/>
              </a:spcBef>
              <a:spcAft>
                <a:spcPts val="0"/>
              </a:spcAft>
              <a:buFont typeface="+mj-lt"/>
              <a:buAutoNum type="alphaLcPeriod"/>
            </a:pPr>
            <a:r>
              <a:rPr lang="en-US" sz="2400" dirty="0">
                <a:solidFill>
                  <a:schemeClr val="tx1"/>
                </a:solidFill>
                <a:effectLst/>
                <a:latin typeface="Calibri" panose="020F0502020204030204" pitchFamily="34" charset="0"/>
                <a:ea typeface="Arial" panose="020B0604020202020204" pitchFamily="34" charset="0"/>
                <a:cs typeface="Helvetica Condensed"/>
              </a:rPr>
              <a:t>once the technical fall has been earned, the offensive wrestler cannot lose the match.</a:t>
            </a:r>
            <a:r>
              <a:rPr lang="en-US" sz="2400" u="sng" dirty="0">
                <a:solidFill>
                  <a:schemeClr val="tx1"/>
                </a:solidFill>
                <a:effectLst/>
                <a:latin typeface="Calibri" panose="020F0502020204030204" pitchFamily="34" charset="0"/>
                <a:ea typeface="Arial" panose="020B0604020202020204" pitchFamily="34" charset="0"/>
                <a:cs typeface="Helvetica Condensed"/>
              </a:rPr>
              <a:t> If a near-fall creates a 15-point advantage, the match shall continue until the near-fall criteria is no longer met. Conclusion of the near-fall criteria is immediate.</a:t>
            </a:r>
            <a:endParaRPr lang="en-US" sz="2400" dirty="0">
              <a:solidFill>
                <a:schemeClr val="tx1"/>
              </a:solidFill>
              <a:effectLst/>
              <a:latin typeface="Helvetica Condensed"/>
              <a:ea typeface="Helvetica Condensed"/>
              <a:cs typeface="Helvetica Condensed"/>
            </a:endParaRPr>
          </a:p>
          <a:p>
            <a:pPr marL="0" marR="0" indent="0">
              <a:spcBef>
                <a:spcPts val="0"/>
              </a:spcBef>
              <a:spcAft>
                <a:spcPts val="0"/>
              </a:spcAft>
              <a:buNone/>
            </a:pPr>
            <a:r>
              <a:rPr lang="en-US" sz="2400" b="1" dirty="0">
                <a:solidFill>
                  <a:schemeClr val="tx1"/>
                </a:solidFill>
                <a:effectLst/>
                <a:latin typeface="Arial" panose="020B0604020202020204" pitchFamily="34" charset="0"/>
                <a:ea typeface="Arial" panose="020B0604020202020204" pitchFamily="34" charset="0"/>
              </a:rPr>
              <a:t> </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271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D7862-313E-6CC2-6EEE-20D18C3B2C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28E1A-6A15-78AF-87F7-5D198F539BA0}"/>
              </a:ext>
            </a:extLst>
          </p:cNvPr>
          <p:cNvSpPr>
            <a:spLocks noGrp="1"/>
          </p:cNvSpPr>
          <p:nvPr>
            <p:ph type="title"/>
          </p:nvPr>
        </p:nvSpPr>
        <p:spPr>
          <a:xfrm>
            <a:off x="838200" y="365125"/>
            <a:ext cx="8491151" cy="1325563"/>
          </a:xfrm>
        </p:spPr>
        <p:txBody>
          <a:bodyPr anchor="ctr">
            <a:normAutofit/>
          </a:bodyPr>
          <a:lstStyle/>
          <a:p>
            <a:r>
              <a:rPr lang="en-US" dirty="0"/>
              <a:t>ILLEGAL HOLDS/MANEUVERS</a:t>
            </a:r>
            <a:br>
              <a:rPr lang="en-US" dirty="0"/>
            </a:br>
            <a:r>
              <a:rPr lang="en-US" dirty="0"/>
              <a:t>7-1-5n</a:t>
            </a:r>
          </a:p>
        </p:txBody>
      </p:sp>
      <p:pic>
        <p:nvPicPr>
          <p:cNvPr id="4" name="Content Placeholder 3">
            <a:extLst>
              <a:ext uri="{FF2B5EF4-FFF2-40B4-BE49-F238E27FC236}">
                <a16:creationId xmlns:a16="http://schemas.microsoft.com/office/drawing/2014/main" id="{5E6E1874-F572-CA6D-5146-965C3876FA60}"/>
              </a:ext>
            </a:extLst>
          </p:cNvPr>
          <p:cNvPicPr>
            <a:picLocks noGrp="1" noChangeAspect="1"/>
          </p:cNvPicPr>
          <p:nvPr>
            <p:ph idx="1"/>
          </p:nvPr>
        </p:nvPicPr>
        <p:blipFill>
          <a:blip r:embed="rId3"/>
          <a:stretch>
            <a:fillRect/>
          </a:stretch>
        </p:blipFill>
        <p:spPr>
          <a:xfrm>
            <a:off x="1678398" y="1690688"/>
            <a:ext cx="8835203" cy="4351338"/>
          </a:xfrm>
          <a:prstGeom prst="rect">
            <a:avLst/>
          </a:prstGeom>
          <a:noFill/>
        </p:spPr>
      </p:pic>
    </p:spTree>
    <p:extLst>
      <p:ext uri="{BB962C8B-B14F-4D97-AF65-F5344CB8AC3E}">
        <p14:creationId xmlns:p14="http://schemas.microsoft.com/office/powerpoint/2010/main" val="2343978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ECB62-AD22-2E24-4D89-ED95235CD479}"/>
              </a:ext>
            </a:extLst>
          </p:cNvPr>
          <p:cNvSpPr>
            <a:spLocks noGrp="1"/>
          </p:cNvSpPr>
          <p:nvPr>
            <p:ph type="title"/>
          </p:nvPr>
        </p:nvSpPr>
        <p:spPr/>
        <p:txBody>
          <a:bodyPr/>
          <a:lstStyle/>
          <a:p>
            <a:r>
              <a:rPr lang="en-US" dirty="0"/>
              <a:t>RULE 7-1-5n ILLEGAL HOLDS/MANEUVERS</a:t>
            </a:r>
          </a:p>
        </p:txBody>
      </p:sp>
      <p:sp>
        <p:nvSpPr>
          <p:cNvPr id="3" name="Content Placeholder 2">
            <a:extLst>
              <a:ext uri="{FF2B5EF4-FFF2-40B4-BE49-F238E27FC236}">
                <a16:creationId xmlns:a16="http://schemas.microsoft.com/office/drawing/2014/main" id="{A48E4105-362C-B185-1891-270F46F94EF8}"/>
              </a:ext>
            </a:extLst>
          </p:cNvPr>
          <p:cNvSpPr>
            <a:spLocks noGrp="1"/>
          </p:cNvSpPr>
          <p:nvPr>
            <p:ph idx="1"/>
          </p:nvPr>
        </p:nvSpPr>
        <p:spPr/>
        <p:txBody>
          <a:bodyPr>
            <a:normAutofit/>
          </a:bodyPr>
          <a:lstStyle/>
          <a:p>
            <a:pPr marL="0" marR="0">
              <a:spcBef>
                <a:spcPts val="995"/>
              </a:spcBef>
              <a:spcAft>
                <a:spcPts val="995"/>
              </a:spcAft>
            </a:pPr>
            <a:r>
              <a:rPr lang="en-US" sz="2400" dirty="0">
                <a:solidFill>
                  <a:schemeClr val="tx1"/>
                </a:solidFill>
                <a:effectLst/>
                <a:latin typeface="Calibri" panose="020F0502020204030204" pitchFamily="34" charset="0"/>
                <a:ea typeface="Arial" panose="020B0604020202020204" pitchFamily="34" charset="0"/>
              </a:rPr>
              <a:t>n.</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a:solidFill>
                  <a:schemeClr val="tx1"/>
                </a:solidFill>
                <a:effectLst/>
                <a:latin typeface="Calibri" panose="020F0502020204030204" pitchFamily="34" charset="0"/>
                <a:ea typeface="Arial" panose="020B0604020202020204" pitchFamily="34" charset="0"/>
              </a:rPr>
              <a:t>leg block (cut-back) </a:t>
            </a:r>
            <a:r>
              <a:rPr lang="en-US" sz="2400" u="sng" dirty="0">
                <a:solidFill>
                  <a:schemeClr val="tx1"/>
                </a:solidFill>
                <a:effectLst/>
                <a:latin typeface="Calibri" panose="020F0502020204030204" pitchFamily="34" charset="0"/>
                <a:ea typeface="Arial" panose="020B0604020202020204" pitchFamily="34" charset="0"/>
              </a:rPr>
              <a:t>when leaving the feet and using the foot or leg to "cut out" an opponent’s leg, to include from the rear-standing position.</a:t>
            </a:r>
            <a:endParaRPr lang="en-US" sz="2400" dirty="0">
              <a:solidFill>
                <a:schemeClr val="tx1"/>
              </a:solidFill>
              <a:effectLst/>
              <a:latin typeface="Times New Roman" panose="02020603050405020304" pitchFamily="18" charset="0"/>
              <a:ea typeface="Times New Roman" panose="02020603050405020304" pitchFamily="18" charset="0"/>
            </a:endParaRPr>
          </a:p>
          <a:p>
            <a:pPr marL="0" marR="0" indent="0">
              <a:spcBef>
                <a:spcPts val="995"/>
              </a:spcBef>
              <a:spcAft>
                <a:spcPts val="995"/>
              </a:spcAft>
              <a:buNone/>
            </a:pPr>
            <a:endParaRPr lang="en-US" sz="2400" dirty="0">
              <a:solidFill>
                <a:schemeClr val="tx1"/>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b="1" dirty="0">
                <a:solidFill>
                  <a:schemeClr val="tx1"/>
                </a:solidFill>
                <a:effectLst/>
                <a:latin typeface="Calibri" panose="020F0502020204030204" pitchFamily="34" charset="0"/>
                <a:ea typeface="Arial" panose="020B0604020202020204" pitchFamily="34" charset="0"/>
              </a:rPr>
              <a:t>Rationale:</a:t>
            </a:r>
            <a:endParaRPr lang="en-US" sz="2400" dirty="0">
              <a:solidFill>
                <a:schemeClr val="tx1"/>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solidFill>
                  <a:schemeClr val="tx1"/>
                </a:solidFill>
                <a:effectLst/>
                <a:latin typeface="Calibri" panose="020F0502020204030204" pitchFamily="34" charset="0"/>
                <a:ea typeface="Arial" panose="020B0604020202020204" pitchFamily="34" charset="0"/>
              </a:rPr>
              <a:t> </a:t>
            </a:r>
            <a:endParaRPr lang="en-US" sz="2400" dirty="0">
              <a:solidFill>
                <a:schemeClr val="tx1"/>
              </a:solidFill>
              <a:effectLst/>
              <a:latin typeface="Times New Roman" panose="02020603050405020304" pitchFamily="18" charset="0"/>
              <a:ea typeface="Times New Roman" panose="02020603050405020304" pitchFamily="18" charset="0"/>
            </a:endParaRPr>
          </a:p>
          <a:p>
            <a:pPr marL="0" indent="0">
              <a:buNone/>
            </a:pPr>
            <a:r>
              <a:rPr lang="en-US" sz="2400" dirty="0">
                <a:solidFill>
                  <a:schemeClr val="tx1"/>
                </a:solidFill>
                <a:effectLst/>
                <a:latin typeface="Calibri" panose="020F0502020204030204" pitchFamily="34" charset="0"/>
                <a:ea typeface="Arial" panose="020B0604020202020204" pitchFamily="34" charset="0"/>
              </a:rPr>
              <a:t>This rule change seeks to clarify language regarding the leg block or "cut-back". When applied the move/maneuver can cause significant injury to the defensive wrestler lower extremities. The NFHS is now aligned with other rules codes to clarify this illegal maneuver.</a:t>
            </a:r>
            <a:endParaRPr lang="en-US" sz="2400" dirty="0">
              <a:solidFill>
                <a:schemeClr val="tx1"/>
              </a:solidFill>
            </a:endParaRPr>
          </a:p>
        </p:txBody>
      </p:sp>
    </p:spTree>
    <p:extLst>
      <p:ext uri="{BB962C8B-B14F-4D97-AF65-F5344CB8AC3E}">
        <p14:creationId xmlns:p14="http://schemas.microsoft.com/office/powerpoint/2010/main" val="1218177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73D11-CAA2-BFA8-C29D-D32570D659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35CDE6-029F-BC09-6671-50272430E63A}"/>
              </a:ext>
            </a:extLst>
          </p:cNvPr>
          <p:cNvSpPr>
            <a:spLocks noGrp="1"/>
          </p:cNvSpPr>
          <p:nvPr>
            <p:ph type="title"/>
          </p:nvPr>
        </p:nvSpPr>
        <p:spPr/>
        <p:txBody>
          <a:bodyPr>
            <a:normAutofit/>
          </a:bodyPr>
          <a:lstStyle/>
          <a:p>
            <a:r>
              <a:rPr lang="en-US" dirty="0"/>
              <a:t>TECHNICAL VIOLATIONS</a:t>
            </a:r>
            <a:br>
              <a:rPr lang="en-US" dirty="0"/>
            </a:br>
            <a:r>
              <a:rPr lang="en-US" dirty="0"/>
              <a:t>7-3-3</a:t>
            </a:r>
          </a:p>
        </p:txBody>
      </p:sp>
      <p:pic>
        <p:nvPicPr>
          <p:cNvPr id="5" name="Picture 4" descr="A person wrestling on a court&#10;&#10;AI-generated content may be incorrect.">
            <a:extLst>
              <a:ext uri="{FF2B5EF4-FFF2-40B4-BE49-F238E27FC236}">
                <a16:creationId xmlns:a16="http://schemas.microsoft.com/office/drawing/2014/main" id="{9F65F834-0F51-F9A4-B11C-02BCFC693861}"/>
              </a:ext>
            </a:extLst>
          </p:cNvPr>
          <p:cNvPicPr>
            <a:picLocks noChangeAspect="1"/>
          </p:cNvPicPr>
          <p:nvPr/>
        </p:nvPicPr>
        <p:blipFill>
          <a:blip r:embed="rId3"/>
          <a:stretch>
            <a:fillRect/>
          </a:stretch>
        </p:blipFill>
        <p:spPr>
          <a:xfrm>
            <a:off x="3403600" y="1322795"/>
            <a:ext cx="4632925" cy="4573529"/>
          </a:xfrm>
          <a:prstGeom prst="rect">
            <a:avLst/>
          </a:prstGeom>
        </p:spPr>
      </p:pic>
    </p:spTree>
    <p:extLst>
      <p:ext uri="{BB962C8B-B14F-4D97-AF65-F5344CB8AC3E}">
        <p14:creationId xmlns:p14="http://schemas.microsoft.com/office/powerpoint/2010/main" val="698108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228B9-D70A-E45B-9A27-9F6FBA02A289}"/>
              </a:ext>
            </a:extLst>
          </p:cNvPr>
          <p:cNvSpPr>
            <a:spLocks noGrp="1"/>
          </p:cNvSpPr>
          <p:nvPr>
            <p:ph type="title"/>
          </p:nvPr>
        </p:nvSpPr>
        <p:spPr/>
        <p:txBody>
          <a:bodyPr/>
          <a:lstStyle/>
          <a:p>
            <a:r>
              <a:rPr lang="en-US" dirty="0"/>
              <a:t>RULE 7-3-3 TECHNICAL VIOLATIONS</a:t>
            </a:r>
            <a:br>
              <a:rPr lang="en-US" dirty="0"/>
            </a:br>
            <a:endParaRPr lang="en-US" dirty="0"/>
          </a:p>
        </p:txBody>
      </p:sp>
      <p:sp>
        <p:nvSpPr>
          <p:cNvPr id="3" name="Content Placeholder 2">
            <a:extLst>
              <a:ext uri="{FF2B5EF4-FFF2-40B4-BE49-F238E27FC236}">
                <a16:creationId xmlns:a16="http://schemas.microsoft.com/office/drawing/2014/main" id="{50C6BDC5-2EFF-3557-AF03-89458F1D639E}"/>
              </a:ext>
            </a:extLst>
          </p:cNvPr>
          <p:cNvSpPr>
            <a:spLocks noGrp="1"/>
          </p:cNvSpPr>
          <p:nvPr>
            <p:ph idx="1"/>
          </p:nvPr>
        </p:nvSpPr>
        <p:spPr/>
        <p:txBody>
          <a:bodyPr>
            <a:normAutofit/>
          </a:bodyPr>
          <a:lstStyle/>
          <a:p>
            <a:r>
              <a:rPr lang="en-US" sz="2400" b="1" dirty="0">
                <a:solidFill>
                  <a:srgbClr val="000000"/>
                </a:solidFill>
                <a:effectLst/>
                <a:latin typeface="Calibri" panose="020F0502020204030204" pitchFamily="34" charset="0"/>
                <a:ea typeface="Arial" panose="020B0604020202020204" pitchFamily="34" charset="0"/>
              </a:rPr>
              <a:t>ART. 3 . . .</a:t>
            </a:r>
            <a:r>
              <a:rPr lang="en-US" sz="2400" dirty="0">
                <a:solidFill>
                  <a:srgbClr val="000000"/>
                </a:solidFill>
                <a:effectLst/>
                <a:latin typeface="Calibri" panose="020F0502020204030204" pitchFamily="34" charset="0"/>
                <a:ea typeface="Arial" panose="020B0604020202020204" pitchFamily="34" charset="0"/>
              </a:rPr>
              <a:t> Interlocking or overlapping the hands, fingers or arms around the opponent's body (with or without an</a:t>
            </a:r>
            <a:r>
              <a:rPr lang="en-US" sz="2400" dirty="0">
                <a:solidFill>
                  <a:schemeClr val="tx1"/>
                </a:solidFill>
                <a:effectLst/>
                <a:latin typeface="Calibri" panose="020F0502020204030204" pitchFamily="34" charset="0"/>
                <a:ea typeface="Arial" panose="020B0604020202020204" pitchFamily="34" charset="0"/>
              </a:rPr>
              <a:t> </a:t>
            </a:r>
            <a:r>
              <a:rPr lang="en-US" sz="2400" u="sng" dirty="0">
                <a:solidFill>
                  <a:schemeClr val="tx1"/>
                </a:solidFill>
                <a:effectLst/>
                <a:latin typeface="Calibri" panose="020F0502020204030204" pitchFamily="34" charset="0"/>
                <a:ea typeface="Arial" panose="020B0604020202020204" pitchFamily="34" charset="0"/>
              </a:rPr>
              <a:t>extremity</a:t>
            </a:r>
            <a:r>
              <a:rPr lang="en-US" sz="2400" dirty="0">
                <a:solidFill>
                  <a:schemeClr val="tx1"/>
                </a:solidFill>
                <a:effectLst/>
                <a:latin typeface="Calibri" panose="020F0502020204030204" pitchFamily="34" charset="0"/>
                <a:ea typeface="Arial" panose="020B0604020202020204" pitchFamily="34" charset="0"/>
              </a:rPr>
              <a:t> </a:t>
            </a:r>
            <a:r>
              <a:rPr lang="en-US" sz="2400" strike="sngStrike" dirty="0">
                <a:solidFill>
                  <a:schemeClr val="tx1"/>
                </a:solidFill>
                <a:effectLst/>
                <a:latin typeface="Calibri" panose="020F0502020204030204" pitchFamily="34" charset="0"/>
                <a:ea typeface="Arial" panose="020B0604020202020204" pitchFamily="34" charset="0"/>
              </a:rPr>
              <a:t>arm</a:t>
            </a:r>
            <a:r>
              <a:rPr lang="en-US" sz="2400" dirty="0">
                <a:solidFill>
                  <a:schemeClr val="tx1"/>
                </a:solidFill>
                <a:effectLst/>
                <a:latin typeface="Calibri" panose="020F0502020204030204" pitchFamily="34" charset="0"/>
                <a:ea typeface="Arial" panose="020B0604020202020204" pitchFamily="34" charset="0"/>
              </a:rPr>
              <a:t> </a:t>
            </a:r>
            <a:r>
              <a:rPr lang="en-US" sz="2400" dirty="0">
                <a:solidFill>
                  <a:srgbClr val="000000"/>
                </a:solidFill>
                <a:effectLst/>
                <a:latin typeface="Calibri" panose="020F0502020204030204" pitchFamily="34" charset="0"/>
                <a:ea typeface="Arial" panose="020B0604020202020204" pitchFamily="34" charset="0"/>
              </a:rPr>
              <a:t>included) or both legs by a wrestler in the advantage position, unless the opponent has all the weight supported entirely by the feet or has lifted the opponent off the mat or the opponent has met near-fall criteria, is a technical violation and the penalty point(s) shall be awarded in addition to points earned. (When bringing your opponent to the mat, hands overlapping or interlocking beyond reaction time is a technical violation.) (Photos 103-106)</a:t>
            </a:r>
          </a:p>
          <a:p>
            <a:pPr marL="0" indent="0">
              <a:buNone/>
            </a:pPr>
            <a:endParaRPr lang="en-US" sz="2400" dirty="0">
              <a:solidFill>
                <a:srgbClr val="000000"/>
              </a:solidFill>
            </a:endParaRPr>
          </a:p>
          <a:p>
            <a:pPr marL="0" marR="0" indent="0">
              <a:spcBef>
                <a:spcPts val="0"/>
              </a:spcBef>
              <a:spcAft>
                <a:spcPts val="0"/>
              </a:spcAft>
              <a:buNone/>
            </a:pPr>
            <a:r>
              <a:rPr lang="en-US" sz="2400" b="1" dirty="0">
                <a:solidFill>
                  <a:srgbClr val="000000"/>
                </a:solidFill>
                <a:effectLst/>
                <a:latin typeface="Calibri" panose="020F0502020204030204" pitchFamily="34" charset="0"/>
                <a:ea typeface="Arial" panose="020B0604020202020204" pitchFamily="34" charset="0"/>
              </a:rPr>
              <a:t>Rationale:</a:t>
            </a:r>
            <a:endParaRPr lang="en-US" sz="2400" dirty="0">
              <a:effectLst/>
              <a:latin typeface="Times New Roman" panose="02020603050405020304" pitchFamily="18" charset="0"/>
              <a:ea typeface="Times New Roman" panose="02020603050405020304" pitchFamily="18" charset="0"/>
            </a:endParaRPr>
          </a:p>
          <a:p>
            <a:pPr marL="0" indent="0">
              <a:buNone/>
            </a:pPr>
            <a:r>
              <a:rPr lang="en-US" sz="2400" dirty="0">
                <a:solidFill>
                  <a:srgbClr val="000000"/>
                </a:solidFill>
                <a:effectLst/>
                <a:latin typeface="Calibri" panose="020F0502020204030204" pitchFamily="34" charset="0"/>
                <a:ea typeface="Arial" panose="020B0604020202020204" pitchFamily="34" charset="0"/>
              </a:rPr>
              <a:t>Locking hands and including a leg in the clasp around the trunk of the body is the same as locking hands with an arm included.  </a:t>
            </a:r>
            <a:endParaRPr lang="en-US" sz="2400" dirty="0"/>
          </a:p>
        </p:txBody>
      </p:sp>
    </p:spTree>
    <p:extLst>
      <p:ext uri="{BB962C8B-B14F-4D97-AF65-F5344CB8AC3E}">
        <p14:creationId xmlns:p14="http://schemas.microsoft.com/office/powerpoint/2010/main" val="3318397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A6EA3-DFBD-3892-F945-9E15B8DAC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38862-46F6-C835-961D-68518F38281F}"/>
              </a:ext>
            </a:extLst>
          </p:cNvPr>
          <p:cNvSpPr>
            <a:spLocks noGrp="1"/>
          </p:cNvSpPr>
          <p:nvPr>
            <p:ph type="title"/>
          </p:nvPr>
        </p:nvSpPr>
        <p:spPr/>
        <p:txBody>
          <a:bodyPr/>
          <a:lstStyle/>
          <a:p>
            <a:r>
              <a:rPr lang="en-US" dirty="0"/>
              <a:t>OFFICIAL WRESTLING SIGNALS</a:t>
            </a:r>
            <a:br>
              <a:rPr lang="en-US" dirty="0"/>
            </a:br>
            <a:endParaRPr lang="en-US" dirty="0"/>
          </a:p>
        </p:txBody>
      </p:sp>
      <p:sp>
        <p:nvSpPr>
          <p:cNvPr id="3" name="Content Placeholder 2">
            <a:extLst>
              <a:ext uri="{FF2B5EF4-FFF2-40B4-BE49-F238E27FC236}">
                <a16:creationId xmlns:a16="http://schemas.microsoft.com/office/drawing/2014/main" id="{F456A376-567F-15E9-84B7-819E41BED886}"/>
              </a:ext>
            </a:extLst>
          </p:cNvPr>
          <p:cNvSpPr>
            <a:spLocks noGrp="1"/>
          </p:cNvSpPr>
          <p:nvPr>
            <p:ph idx="1"/>
          </p:nvPr>
        </p:nvSpPr>
        <p:spPr>
          <a:xfrm>
            <a:off x="1612247" y="4956630"/>
            <a:ext cx="10215228" cy="1132114"/>
          </a:xfrm>
        </p:spPr>
        <p:txBody>
          <a:bodyPr>
            <a:normAutofit/>
          </a:bodyPr>
          <a:lstStyle/>
          <a:p>
            <a:r>
              <a:rPr lang="en-US" sz="1800" dirty="0"/>
              <a:t>The former signal No. 3 (Officials Timeout) has been removed.</a:t>
            </a:r>
          </a:p>
          <a:p>
            <a:r>
              <a:rPr lang="en-US" sz="1800" dirty="0"/>
              <a:t>Signal No. 9 (No Control) has been modified to move the hands left to right instead of circular.</a:t>
            </a:r>
          </a:p>
          <a:p>
            <a:r>
              <a:rPr lang="en-US" sz="1800" dirty="0"/>
              <a:t>Signal No. 21 (Near Fall) has been modified so the number three is signaled as if making the “OK” sign.</a:t>
            </a:r>
          </a:p>
        </p:txBody>
      </p:sp>
      <p:pic>
        <p:nvPicPr>
          <p:cNvPr id="5" name="Picture 4" descr="A person in a referee shirt&#10;&#10;AI-generated content may be incorrect.">
            <a:extLst>
              <a:ext uri="{FF2B5EF4-FFF2-40B4-BE49-F238E27FC236}">
                <a16:creationId xmlns:a16="http://schemas.microsoft.com/office/drawing/2014/main" id="{367D51D6-8139-22DC-0099-817E653DD256}"/>
              </a:ext>
            </a:extLst>
          </p:cNvPr>
          <p:cNvPicPr>
            <a:picLocks noChangeAspect="1"/>
          </p:cNvPicPr>
          <p:nvPr/>
        </p:nvPicPr>
        <p:blipFill>
          <a:blip r:embed="rId3"/>
          <a:stretch>
            <a:fillRect/>
          </a:stretch>
        </p:blipFill>
        <p:spPr>
          <a:xfrm>
            <a:off x="1612247" y="1027906"/>
            <a:ext cx="7936992" cy="3877056"/>
          </a:xfrm>
          <a:prstGeom prst="rect">
            <a:avLst/>
          </a:prstGeom>
        </p:spPr>
      </p:pic>
    </p:spTree>
    <p:extLst>
      <p:ext uri="{BB962C8B-B14F-4D97-AF65-F5344CB8AC3E}">
        <p14:creationId xmlns:p14="http://schemas.microsoft.com/office/powerpoint/2010/main" val="3031897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DB50E-27B8-FB32-B7B8-A0906734F0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D9114A-B956-6E17-1D87-E8445E45A7FB}"/>
              </a:ext>
            </a:extLst>
          </p:cNvPr>
          <p:cNvSpPr>
            <a:spLocks noGrp="1"/>
          </p:cNvSpPr>
          <p:nvPr>
            <p:ph type="title"/>
          </p:nvPr>
        </p:nvSpPr>
        <p:spPr/>
        <p:txBody>
          <a:bodyPr>
            <a:normAutofit/>
          </a:bodyPr>
          <a:lstStyle/>
          <a:p>
            <a:pPr algn="ctr"/>
            <a:r>
              <a:rPr lang="en-US" sz="8000" dirty="0"/>
              <a:t>Points of Emphasis</a:t>
            </a:r>
          </a:p>
        </p:txBody>
      </p:sp>
    </p:spTree>
    <p:extLst>
      <p:ext uri="{BB962C8B-B14F-4D97-AF65-F5344CB8AC3E}">
        <p14:creationId xmlns:p14="http://schemas.microsoft.com/office/powerpoint/2010/main" val="315564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B25D-E5AE-64A9-6FB6-ED3144ED8F8F}"/>
              </a:ext>
            </a:extLst>
          </p:cNvPr>
          <p:cNvSpPr>
            <a:spLocks noGrp="1"/>
          </p:cNvSpPr>
          <p:nvPr>
            <p:ph type="title"/>
          </p:nvPr>
        </p:nvSpPr>
        <p:spPr>
          <a:xfrm>
            <a:off x="955158" y="301330"/>
            <a:ext cx="8491151" cy="1325563"/>
          </a:xfrm>
        </p:spPr>
        <p:txBody>
          <a:bodyPr/>
          <a:lstStyle/>
          <a:p>
            <a:r>
              <a:rPr lang="en-US" dirty="0"/>
              <a:t>STATE SERIES CHANGES</a:t>
            </a:r>
          </a:p>
        </p:txBody>
      </p:sp>
      <p:sp>
        <p:nvSpPr>
          <p:cNvPr id="3" name="Content Placeholder 2">
            <a:extLst>
              <a:ext uri="{FF2B5EF4-FFF2-40B4-BE49-F238E27FC236}">
                <a16:creationId xmlns:a16="http://schemas.microsoft.com/office/drawing/2014/main" id="{4D59FEED-27E7-F59D-B6EE-D72BCAEAD64E}"/>
              </a:ext>
            </a:extLst>
          </p:cNvPr>
          <p:cNvSpPr>
            <a:spLocks noGrp="1"/>
          </p:cNvSpPr>
          <p:nvPr>
            <p:ph idx="1"/>
          </p:nvPr>
        </p:nvSpPr>
        <p:spPr>
          <a:xfrm>
            <a:off x="1996262" y="1396341"/>
            <a:ext cx="8199475" cy="3579697"/>
          </a:xfrm>
        </p:spPr>
        <p:txBody>
          <a:bodyPr>
            <a:normAutofit fontScale="92500" lnSpcReduction="10000"/>
          </a:bodyPr>
          <a:lstStyle/>
          <a:p>
            <a:pPr marL="0" marR="0" indent="0">
              <a:spcBef>
                <a:spcPts val="0"/>
              </a:spcBef>
              <a:spcAft>
                <a:spcPts val="0"/>
              </a:spcAft>
              <a:buNone/>
            </a:pPr>
            <a:r>
              <a:rPr lang="en-US" b="1" dirty="0">
                <a:solidFill>
                  <a:schemeClr val="tx1"/>
                </a:solidFill>
                <a:effectLst/>
                <a:ea typeface="Times New Roman" panose="02020603050405020304" pitchFamily="18" charset="0"/>
              </a:rPr>
              <a:t>Boys Regional </a:t>
            </a:r>
            <a:r>
              <a:rPr lang="en-US" dirty="0">
                <a:solidFill>
                  <a:schemeClr val="tx1"/>
                </a:solidFill>
                <a:effectLst/>
                <a:ea typeface="Times New Roman" panose="02020603050405020304" pitchFamily="18" charset="0"/>
              </a:rPr>
              <a:t>			January 31</a:t>
            </a:r>
          </a:p>
          <a:p>
            <a:pPr marL="0" marR="0" indent="0">
              <a:spcBef>
                <a:spcPts val="0"/>
              </a:spcBef>
              <a:spcAft>
                <a:spcPts val="0"/>
              </a:spcAft>
              <a:buNone/>
            </a:pPr>
            <a:endParaRPr lang="en-US" sz="1900" dirty="0">
              <a:solidFill>
                <a:schemeClr val="tx1"/>
              </a:solidFill>
              <a:effectLst/>
              <a:ea typeface="Times New Roman" panose="02020603050405020304" pitchFamily="18" charset="0"/>
            </a:endParaRPr>
          </a:p>
          <a:p>
            <a:pPr marL="0" marR="0" indent="0">
              <a:spcBef>
                <a:spcPts val="0"/>
              </a:spcBef>
              <a:spcAft>
                <a:spcPts val="0"/>
              </a:spcAft>
              <a:buNone/>
            </a:pPr>
            <a:r>
              <a:rPr lang="en-US" b="1" dirty="0">
                <a:solidFill>
                  <a:schemeClr val="tx1"/>
                </a:solidFill>
                <a:effectLst/>
                <a:ea typeface="Times New Roman" panose="02020603050405020304" pitchFamily="18" charset="0"/>
              </a:rPr>
              <a:t>Dual Team Sectional</a:t>
            </a:r>
            <a:r>
              <a:rPr lang="en-US" dirty="0">
                <a:solidFill>
                  <a:schemeClr val="tx1"/>
                </a:solidFill>
                <a:effectLst/>
                <a:ea typeface="Times New Roman" panose="02020603050405020304" pitchFamily="18" charset="0"/>
              </a:rPr>
              <a:t> 		February 5</a:t>
            </a:r>
          </a:p>
          <a:p>
            <a:pPr marL="0" marR="0" indent="0">
              <a:spcBef>
                <a:spcPts val="0"/>
              </a:spcBef>
              <a:spcAft>
                <a:spcPts val="0"/>
              </a:spcAft>
              <a:buNone/>
            </a:pPr>
            <a:endParaRPr lang="en-US" sz="1900" dirty="0">
              <a:solidFill>
                <a:schemeClr val="tx1"/>
              </a:solidFill>
              <a:effectLst/>
              <a:ea typeface="Times New Roman" panose="02020603050405020304" pitchFamily="18" charset="0"/>
            </a:endParaRPr>
          </a:p>
          <a:p>
            <a:pPr marL="0" indent="0">
              <a:spcBef>
                <a:spcPts val="0"/>
              </a:spcBef>
              <a:buNone/>
            </a:pPr>
            <a:r>
              <a:rPr lang="en-US" b="1" dirty="0">
                <a:solidFill>
                  <a:schemeClr val="tx1"/>
                </a:solidFill>
                <a:effectLst/>
                <a:ea typeface="Times New Roman" panose="02020603050405020304" pitchFamily="18" charset="0"/>
              </a:rPr>
              <a:t>Girls Regional</a:t>
            </a:r>
            <a:r>
              <a:rPr lang="en-US" dirty="0">
                <a:solidFill>
                  <a:schemeClr val="tx1"/>
                </a:solidFill>
                <a:effectLst/>
                <a:ea typeface="Times New Roman" panose="02020603050405020304" pitchFamily="18" charset="0"/>
              </a:rPr>
              <a:t>			February 6 &amp; 7</a:t>
            </a:r>
          </a:p>
          <a:p>
            <a:pPr marL="0" marR="0" indent="0">
              <a:spcBef>
                <a:spcPts val="0"/>
              </a:spcBef>
              <a:spcAft>
                <a:spcPts val="0"/>
              </a:spcAft>
              <a:buNone/>
            </a:pPr>
            <a:endParaRPr lang="en-US" sz="1900" b="1" dirty="0">
              <a:solidFill>
                <a:schemeClr val="tx1"/>
              </a:solidFill>
              <a:effectLst/>
              <a:ea typeface="Times New Roman" panose="02020603050405020304" pitchFamily="18" charset="0"/>
            </a:endParaRPr>
          </a:p>
          <a:p>
            <a:pPr marL="0" marR="0" indent="0">
              <a:spcBef>
                <a:spcPts val="0"/>
              </a:spcBef>
              <a:spcAft>
                <a:spcPts val="0"/>
              </a:spcAft>
              <a:buNone/>
            </a:pPr>
            <a:r>
              <a:rPr lang="en-US" b="1" dirty="0">
                <a:solidFill>
                  <a:schemeClr val="tx1"/>
                </a:solidFill>
                <a:effectLst/>
                <a:ea typeface="Times New Roman" panose="02020603050405020304" pitchFamily="18" charset="0"/>
              </a:rPr>
              <a:t>Boys &amp; Girls Sectionals </a:t>
            </a:r>
            <a:r>
              <a:rPr lang="en-US" dirty="0">
                <a:solidFill>
                  <a:schemeClr val="tx1"/>
                </a:solidFill>
                <a:effectLst/>
                <a:ea typeface="Times New Roman" panose="02020603050405020304" pitchFamily="18" charset="0"/>
              </a:rPr>
              <a:t>		February 13 &amp; 14</a:t>
            </a:r>
          </a:p>
          <a:p>
            <a:pPr marL="0" marR="0" indent="0">
              <a:spcBef>
                <a:spcPts val="0"/>
              </a:spcBef>
              <a:spcAft>
                <a:spcPts val="0"/>
              </a:spcAft>
              <a:buNone/>
            </a:pPr>
            <a:endParaRPr lang="en-US" sz="1700" b="1" dirty="0">
              <a:solidFill>
                <a:schemeClr val="tx1"/>
              </a:solidFill>
              <a:effectLst/>
              <a:ea typeface="Times New Roman" panose="02020603050405020304" pitchFamily="18" charset="0"/>
            </a:endParaRPr>
          </a:p>
          <a:p>
            <a:pPr marL="0" marR="0" indent="0">
              <a:spcBef>
                <a:spcPts val="0"/>
              </a:spcBef>
              <a:spcAft>
                <a:spcPts val="0"/>
              </a:spcAft>
              <a:buNone/>
            </a:pPr>
            <a:r>
              <a:rPr lang="en-US" b="1" dirty="0">
                <a:solidFill>
                  <a:schemeClr val="tx1"/>
                </a:solidFill>
                <a:effectLst/>
                <a:ea typeface="Times New Roman" panose="02020603050405020304" pitchFamily="18" charset="0"/>
              </a:rPr>
              <a:t>Boys Individual State Finals </a:t>
            </a:r>
            <a:r>
              <a:rPr lang="en-US" dirty="0">
                <a:solidFill>
                  <a:schemeClr val="tx1"/>
                </a:solidFill>
                <a:effectLst/>
                <a:ea typeface="Times New Roman" panose="02020603050405020304" pitchFamily="18" charset="0"/>
              </a:rPr>
              <a:t>	February 19-21</a:t>
            </a:r>
          </a:p>
          <a:p>
            <a:pPr marL="0" marR="0" indent="0">
              <a:spcBef>
                <a:spcPts val="0"/>
              </a:spcBef>
              <a:spcAft>
                <a:spcPts val="0"/>
              </a:spcAft>
              <a:buNone/>
            </a:pPr>
            <a:endParaRPr lang="en-US" sz="1700" b="1" dirty="0">
              <a:solidFill>
                <a:schemeClr val="tx1"/>
              </a:solidFill>
              <a:effectLst/>
              <a:ea typeface="Times New Roman" panose="02020603050405020304" pitchFamily="18" charset="0"/>
            </a:endParaRPr>
          </a:p>
          <a:p>
            <a:pPr marL="0" marR="0" indent="0">
              <a:spcBef>
                <a:spcPts val="0"/>
              </a:spcBef>
              <a:spcAft>
                <a:spcPts val="0"/>
              </a:spcAft>
              <a:buNone/>
            </a:pPr>
            <a:r>
              <a:rPr lang="en-US" b="1" dirty="0">
                <a:solidFill>
                  <a:schemeClr val="tx1"/>
                </a:solidFill>
                <a:effectLst/>
                <a:ea typeface="Times New Roman" panose="02020603050405020304" pitchFamily="18" charset="0"/>
              </a:rPr>
              <a:t>Girls Individual State Finals </a:t>
            </a:r>
            <a:r>
              <a:rPr lang="en-US" dirty="0">
                <a:solidFill>
                  <a:schemeClr val="tx1"/>
                </a:solidFill>
                <a:effectLst/>
                <a:ea typeface="Times New Roman" panose="02020603050405020304" pitchFamily="18" charset="0"/>
              </a:rPr>
              <a:t>	February 27 &amp; 28</a:t>
            </a:r>
          </a:p>
          <a:p>
            <a:pPr marL="0" marR="0" indent="0">
              <a:spcBef>
                <a:spcPts val="0"/>
              </a:spcBef>
              <a:spcAft>
                <a:spcPts val="0"/>
              </a:spcAft>
              <a:buNone/>
            </a:pPr>
            <a:endParaRPr lang="en-US" sz="1700" b="1" dirty="0">
              <a:solidFill>
                <a:schemeClr val="tx1"/>
              </a:solidFill>
              <a:effectLst/>
              <a:ea typeface="Times New Roman" panose="02020603050405020304" pitchFamily="18" charset="0"/>
            </a:endParaRPr>
          </a:p>
          <a:p>
            <a:pPr marL="0" marR="0" indent="0">
              <a:spcBef>
                <a:spcPts val="0"/>
              </a:spcBef>
              <a:spcAft>
                <a:spcPts val="0"/>
              </a:spcAft>
              <a:buNone/>
            </a:pPr>
            <a:r>
              <a:rPr lang="en-US" b="1" dirty="0">
                <a:solidFill>
                  <a:schemeClr val="tx1"/>
                </a:solidFill>
                <a:effectLst/>
                <a:ea typeface="Times New Roman" panose="02020603050405020304" pitchFamily="18" charset="0"/>
              </a:rPr>
              <a:t>Dual Team State Finals </a:t>
            </a:r>
            <a:r>
              <a:rPr lang="en-US" dirty="0">
                <a:solidFill>
                  <a:schemeClr val="tx1"/>
                </a:solidFill>
                <a:effectLst/>
                <a:ea typeface="Times New Roman" panose="02020603050405020304" pitchFamily="18" charset="0"/>
              </a:rPr>
              <a:t>		February 27 &amp; 28</a:t>
            </a:r>
          </a:p>
          <a:p>
            <a:pPr marL="0" indent="0">
              <a:buNone/>
            </a:pPr>
            <a:endParaRPr lang="en-US" sz="2400" dirty="0">
              <a:solidFill>
                <a:schemeClr val="tx1"/>
              </a:solidFill>
            </a:endParaRPr>
          </a:p>
        </p:txBody>
      </p:sp>
      <p:pic>
        <p:nvPicPr>
          <p:cNvPr id="4" name="Picture 3" descr="A logo of a company&#10;&#10;Description automatically generated">
            <a:extLst>
              <a:ext uri="{FF2B5EF4-FFF2-40B4-BE49-F238E27FC236}">
                <a16:creationId xmlns:a16="http://schemas.microsoft.com/office/drawing/2014/main" id="{737F9FBA-563E-613D-393A-30C0771FD8B1}"/>
              </a:ext>
            </a:extLst>
          </p:cNvPr>
          <p:cNvPicPr>
            <a:picLocks noChangeAspect="1"/>
          </p:cNvPicPr>
          <p:nvPr/>
        </p:nvPicPr>
        <p:blipFill rotWithShape="1">
          <a:blip r:embed="rId3"/>
          <a:srcRect l="3233" t="13176" r="1540" b="16729"/>
          <a:stretch/>
        </p:blipFill>
        <p:spPr>
          <a:xfrm>
            <a:off x="4952421" y="5142681"/>
            <a:ext cx="2287158" cy="941927"/>
          </a:xfrm>
          <a:prstGeom prst="rect">
            <a:avLst/>
          </a:prstGeom>
        </p:spPr>
      </p:pic>
    </p:spTree>
    <p:extLst>
      <p:ext uri="{BB962C8B-B14F-4D97-AF65-F5344CB8AC3E}">
        <p14:creationId xmlns:p14="http://schemas.microsoft.com/office/powerpoint/2010/main" val="1436054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B25D-E5AE-64A9-6FB6-ED3144ED8F8F}"/>
              </a:ext>
            </a:extLst>
          </p:cNvPr>
          <p:cNvSpPr>
            <a:spLocks noGrp="1"/>
          </p:cNvSpPr>
          <p:nvPr>
            <p:ph type="title"/>
          </p:nvPr>
        </p:nvSpPr>
        <p:spPr/>
        <p:txBody>
          <a:bodyPr/>
          <a:lstStyle/>
          <a:p>
            <a:r>
              <a:rPr lang="en-US" dirty="0"/>
              <a:t>BODY FAT ASSESSMENT &amp; </a:t>
            </a:r>
            <a:br>
              <a:rPr lang="en-US" dirty="0"/>
            </a:br>
            <a:r>
              <a:rPr lang="en-US" dirty="0"/>
              <a:t>WEIGHT CONTROL PLAN</a:t>
            </a:r>
          </a:p>
        </p:txBody>
      </p:sp>
      <p:sp>
        <p:nvSpPr>
          <p:cNvPr id="3" name="Content Placeholder 2">
            <a:extLst>
              <a:ext uri="{FF2B5EF4-FFF2-40B4-BE49-F238E27FC236}">
                <a16:creationId xmlns:a16="http://schemas.microsoft.com/office/drawing/2014/main" id="{4D59FEED-27E7-F59D-B6EE-D72BCAEAD64E}"/>
              </a:ext>
            </a:extLst>
          </p:cNvPr>
          <p:cNvSpPr>
            <a:spLocks noGrp="1"/>
          </p:cNvSpPr>
          <p:nvPr>
            <p:ph idx="1"/>
          </p:nvPr>
        </p:nvSpPr>
        <p:spPr>
          <a:xfrm>
            <a:off x="2235200" y="1994701"/>
            <a:ext cx="7721600" cy="4224792"/>
          </a:xfrm>
        </p:spPr>
        <p:txBody>
          <a:bodyPr>
            <a:normAutofit/>
          </a:bodyPr>
          <a:lstStyle/>
          <a:p>
            <a:r>
              <a:rPr lang="en-US" sz="36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ALL</a:t>
            </a:r>
            <a:r>
              <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wrestlers must have a body fat assessment and a weight control plan in </a:t>
            </a:r>
            <a:r>
              <a:rPr lang="en-US" sz="3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TrackWrestling</a:t>
            </a:r>
            <a:r>
              <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prior to competitio</a:t>
            </a:r>
            <a:r>
              <a:rPr lang="en-US" sz="3600" dirty="0">
                <a:solidFill>
                  <a:schemeClr val="tx1"/>
                </a:solidFill>
                <a:ea typeface="Calibri" panose="020F0502020204030204" pitchFamily="34" charset="0"/>
                <a:cs typeface="Times New Roman" panose="02020603050405020304" pitchFamily="18" charset="0"/>
              </a:rPr>
              <a:t>n.</a:t>
            </a:r>
          </a:p>
          <a:p>
            <a:r>
              <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Wrestlers must follow their weight control plan throughout the season.</a:t>
            </a:r>
          </a:p>
        </p:txBody>
      </p:sp>
      <p:pic>
        <p:nvPicPr>
          <p:cNvPr id="5" name="Picture 4" descr="A logo of a company&#10;&#10;Description automatically generated">
            <a:extLst>
              <a:ext uri="{FF2B5EF4-FFF2-40B4-BE49-F238E27FC236}">
                <a16:creationId xmlns:a16="http://schemas.microsoft.com/office/drawing/2014/main" id="{FF978078-8480-04BE-C462-E0C837788FB1}"/>
              </a:ext>
            </a:extLst>
          </p:cNvPr>
          <p:cNvPicPr>
            <a:picLocks noChangeAspect="1"/>
          </p:cNvPicPr>
          <p:nvPr/>
        </p:nvPicPr>
        <p:blipFill rotWithShape="1">
          <a:blip r:embed="rId3"/>
          <a:srcRect l="3233" t="13176" r="1540" b="16729"/>
          <a:stretch/>
        </p:blipFill>
        <p:spPr>
          <a:xfrm>
            <a:off x="4952421" y="5142681"/>
            <a:ext cx="2287158" cy="941927"/>
          </a:xfrm>
          <a:prstGeom prst="rect">
            <a:avLst/>
          </a:prstGeom>
        </p:spPr>
      </p:pic>
    </p:spTree>
    <p:extLst>
      <p:ext uri="{BB962C8B-B14F-4D97-AF65-F5344CB8AC3E}">
        <p14:creationId xmlns:p14="http://schemas.microsoft.com/office/powerpoint/2010/main" val="38194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F0A3-214B-23CF-F0B9-0B702E4EC356}"/>
              </a:ext>
            </a:extLst>
          </p:cNvPr>
          <p:cNvSpPr>
            <a:spLocks noGrp="1"/>
          </p:cNvSpPr>
          <p:nvPr>
            <p:ph type="title"/>
          </p:nvPr>
        </p:nvSpPr>
        <p:spPr>
          <a:xfrm>
            <a:off x="1995530" y="1381261"/>
            <a:ext cx="8200939" cy="2111332"/>
          </a:xfrm>
        </p:spPr>
        <p:txBody>
          <a:bodyPr/>
          <a:lstStyle/>
          <a:p>
            <a:pPr algn="ctr"/>
            <a:r>
              <a:rPr lang="en-US" dirty="0"/>
              <a:t>2025 - 2026 NFHS Wrestling</a:t>
            </a:r>
            <a:br>
              <a:rPr lang="en-US" dirty="0"/>
            </a:br>
            <a:r>
              <a:rPr lang="en-US" dirty="0"/>
              <a:t>Rules Changes</a:t>
            </a:r>
          </a:p>
        </p:txBody>
      </p:sp>
      <p:pic>
        <p:nvPicPr>
          <p:cNvPr id="3" name="Picture 2" descr="A logo of a company&#10;&#10;Description automatically generated">
            <a:extLst>
              <a:ext uri="{FF2B5EF4-FFF2-40B4-BE49-F238E27FC236}">
                <a16:creationId xmlns:a16="http://schemas.microsoft.com/office/drawing/2014/main" id="{5CC684FF-7A67-2FC8-AFDD-18C650CCE4D9}"/>
              </a:ext>
            </a:extLst>
          </p:cNvPr>
          <p:cNvPicPr>
            <a:picLocks noChangeAspect="1"/>
          </p:cNvPicPr>
          <p:nvPr/>
        </p:nvPicPr>
        <p:blipFill rotWithShape="1">
          <a:blip r:embed="rId2"/>
          <a:srcRect l="3233" t="13176" r="1540" b="16729"/>
          <a:stretch/>
        </p:blipFill>
        <p:spPr>
          <a:xfrm>
            <a:off x="756939" y="3722355"/>
            <a:ext cx="4496703" cy="1851891"/>
          </a:xfrm>
          <a:prstGeom prst="rect">
            <a:avLst/>
          </a:prstGeom>
        </p:spPr>
      </p:pic>
    </p:spTree>
    <p:extLst>
      <p:ext uri="{BB962C8B-B14F-4D97-AF65-F5344CB8AC3E}">
        <p14:creationId xmlns:p14="http://schemas.microsoft.com/office/powerpoint/2010/main" val="1399556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B25D-E5AE-64A9-6FB6-ED3144ED8F8F}"/>
              </a:ext>
            </a:extLst>
          </p:cNvPr>
          <p:cNvSpPr>
            <a:spLocks noGrp="1"/>
          </p:cNvSpPr>
          <p:nvPr>
            <p:ph type="title"/>
          </p:nvPr>
        </p:nvSpPr>
        <p:spPr/>
        <p:txBody>
          <a:bodyPr/>
          <a:lstStyle/>
          <a:p>
            <a:r>
              <a:rPr lang="en-US" dirty="0"/>
              <a:t>TRACKWRESTLING</a:t>
            </a:r>
          </a:p>
        </p:txBody>
      </p:sp>
      <p:sp>
        <p:nvSpPr>
          <p:cNvPr id="3" name="Content Placeholder 2">
            <a:extLst>
              <a:ext uri="{FF2B5EF4-FFF2-40B4-BE49-F238E27FC236}">
                <a16:creationId xmlns:a16="http://schemas.microsoft.com/office/drawing/2014/main" id="{4D59FEED-27E7-F59D-B6EE-D72BCAEAD64E}"/>
              </a:ext>
            </a:extLst>
          </p:cNvPr>
          <p:cNvSpPr>
            <a:spLocks noGrp="1"/>
          </p:cNvSpPr>
          <p:nvPr>
            <p:ph idx="1"/>
          </p:nvPr>
        </p:nvSpPr>
        <p:spPr>
          <a:xfrm>
            <a:off x="2235200" y="1994701"/>
            <a:ext cx="7721600" cy="4224792"/>
          </a:xfrm>
        </p:spPr>
        <p:txBody>
          <a:bodyPr>
            <a:normAutofit/>
          </a:bodyPr>
          <a:lstStyle/>
          <a:p>
            <a:r>
              <a:rPr lang="en-US" sz="36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ALL</a:t>
            </a:r>
            <a:r>
              <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wrestlers must have a body fat assessment and a weight control plan in </a:t>
            </a:r>
            <a:r>
              <a:rPr lang="en-US" sz="3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TrackWrestling</a:t>
            </a:r>
            <a:r>
              <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prior to competitio</a:t>
            </a:r>
            <a:r>
              <a:rPr lang="en-US" sz="3600" dirty="0">
                <a:solidFill>
                  <a:schemeClr val="tx1"/>
                </a:solidFill>
                <a:ea typeface="Calibri" panose="020F0502020204030204" pitchFamily="34" charset="0"/>
                <a:cs typeface="Times New Roman" panose="02020603050405020304" pitchFamily="18" charset="0"/>
              </a:rPr>
              <a:t>n.</a:t>
            </a:r>
          </a:p>
          <a:p>
            <a:r>
              <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Wrestlers must follow their weight control plan throughout the season.</a:t>
            </a:r>
          </a:p>
        </p:txBody>
      </p:sp>
      <p:pic>
        <p:nvPicPr>
          <p:cNvPr id="5" name="Picture 4" descr="A logo of a company&#10;&#10;Description automatically generated">
            <a:extLst>
              <a:ext uri="{FF2B5EF4-FFF2-40B4-BE49-F238E27FC236}">
                <a16:creationId xmlns:a16="http://schemas.microsoft.com/office/drawing/2014/main" id="{FF978078-8480-04BE-C462-E0C837788FB1}"/>
              </a:ext>
            </a:extLst>
          </p:cNvPr>
          <p:cNvPicPr>
            <a:picLocks noChangeAspect="1"/>
          </p:cNvPicPr>
          <p:nvPr/>
        </p:nvPicPr>
        <p:blipFill rotWithShape="1">
          <a:blip r:embed="rId3"/>
          <a:srcRect l="3233" t="13176" r="1540" b="16729"/>
          <a:stretch/>
        </p:blipFill>
        <p:spPr>
          <a:xfrm>
            <a:off x="4952421" y="5142681"/>
            <a:ext cx="2287158" cy="941927"/>
          </a:xfrm>
          <a:prstGeom prst="rect">
            <a:avLst/>
          </a:prstGeom>
        </p:spPr>
      </p:pic>
    </p:spTree>
    <p:extLst>
      <p:ext uri="{BB962C8B-B14F-4D97-AF65-F5344CB8AC3E}">
        <p14:creationId xmlns:p14="http://schemas.microsoft.com/office/powerpoint/2010/main" val="2861693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B25D-E5AE-64A9-6FB6-ED3144ED8F8F}"/>
              </a:ext>
            </a:extLst>
          </p:cNvPr>
          <p:cNvSpPr>
            <a:spLocks noGrp="1"/>
          </p:cNvSpPr>
          <p:nvPr>
            <p:ph type="title"/>
          </p:nvPr>
        </p:nvSpPr>
        <p:spPr>
          <a:xfrm>
            <a:off x="955158" y="301330"/>
            <a:ext cx="8491151" cy="1325563"/>
          </a:xfrm>
        </p:spPr>
        <p:txBody>
          <a:bodyPr/>
          <a:lstStyle/>
          <a:p>
            <a:r>
              <a:rPr lang="en-US" dirty="0"/>
              <a:t>REGULAR SEASON MATCH LIMITS</a:t>
            </a:r>
          </a:p>
        </p:txBody>
      </p:sp>
      <p:sp>
        <p:nvSpPr>
          <p:cNvPr id="3" name="Content Placeholder 2">
            <a:extLst>
              <a:ext uri="{FF2B5EF4-FFF2-40B4-BE49-F238E27FC236}">
                <a16:creationId xmlns:a16="http://schemas.microsoft.com/office/drawing/2014/main" id="{4D59FEED-27E7-F59D-B6EE-D72BCAEAD64E}"/>
              </a:ext>
            </a:extLst>
          </p:cNvPr>
          <p:cNvSpPr>
            <a:spLocks noGrp="1"/>
          </p:cNvSpPr>
          <p:nvPr>
            <p:ph idx="1"/>
          </p:nvPr>
        </p:nvSpPr>
        <p:spPr>
          <a:xfrm>
            <a:off x="2139507" y="1316604"/>
            <a:ext cx="7721600" cy="4224792"/>
          </a:xfrm>
        </p:spPr>
        <p:txBody>
          <a:bodyPr>
            <a:normAutofit lnSpcReduction="10000"/>
          </a:bodyPr>
          <a:lstStyle/>
          <a:p>
            <a:pPr marL="0" indent="0">
              <a:buNone/>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Team schedule</a:t>
            </a:r>
          </a:p>
          <a:p>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Maximum 25 dates</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lvl="1"/>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Each </a:t>
            </a:r>
            <a:r>
              <a:rPr lang="en-US" dirty="0">
                <a:solidFill>
                  <a:schemeClr val="tx1"/>
                </a:solidFill>
                <a:ea typeface="Calibri" panose="020F0502020204030204" pitchFamily="34" charset="0"/>
                <a:cs typeface="Times New Roman" panose="02020603050405020304" pitchFamily="18" charset="0"/>
              </a:rPr>
              <a:t>level of a school’s wrestling program can have a max of 25 dates.</a:t>
            </a:r>
          </a:p>
          <a:p>
            <a:pPr lvl="1"/>
            <a:r>
              <a:rPr lang="en-US" dirty="0">
                <a:solidFill>
                  <a:schemeClr val="tx1"/>
                </a:solidFill>
                <a:ea typeface="Calibri" panose="020F0502020204030204" pitchFamily="34" charset="0"/>
                <a:cs typeface="Times New Roman" panose="02020603050405020304" pitchFamily="18" charset="0"/>
              </a:rPr>
              <a:t>Boys Varsity, Girls Varsity, Boys JV, Girls JV, Freshman</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600" dirty="0">
              <a:solidFill>
                <a:schemeClr val="tx1"/>
              </a:solidFill>
              <a:ea typeface="Calibri" panose="020F0502020204030204" pitchFamily="34" charset="0"/>
              <a:cs typeface="Times New Roman" panose="02020603050405020304" pitchFamily="18" charset="0"/>
            </a:endParaRPr>
          </a:p>
          <a:p>
            <a:pPr marL="0" indent="0">
              <a:buNone/>
            </a:pPr>
            <a:r>
              <a:rPr lang="en-US" sz="3200" dirty="0">
                <a:solidFill>
                  <a:schemeClr val="tx1"/>
                </a:solidFill>
                <a:ea typeface="Calibri" panose="020F0502020204030204" pitchFamily="34" charset="0"/>
                <a:cs typeface="Times New Roman" panose="02020603050405020304" pitchFamily="18" charset="0"/>
              </a:rPr>
              <a:t>    </a:t>
            </a:r>
            <a:r>
              <a:rPr lang="en-US" sz="32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Individual</a:t>
            </a:r>
          </a:p>
          <a:p>
            <a:r>
              <a:rPr lang="en-US" sz="3200" dirty="0">
                <a:solidFill>
                  <a:schemeClr val="tx1"/>
                </a:solidFill>
                <a:cs typeface="Times New Roman" panose="02020603050405020304" pitchFamily="18" charset="0"/>
              </a:rPr>
              <a:t>Maximum 45 matches</a:t>
            </a:r>
          </a:p>
          <a:p>
            <a:pPr lvl="1"/>
            <a:r>
              <a:rPr lang="en-US" dirty="0">
                <a:solidFill>
                  <a:schemeClr val="tx1"/>
                </a:solidFill>
                <a:cs typeface="Times New Roman" panose="02020603050405020304" pitchFamily="18" charset="0"/>
              </a:rPr>
              <a:t>This includes matches at any level </a:t>
            </a:r>
            <a:r>
              <a:rPr lang="en-US" u="sng" dirty="0">
                <a:solidFill>
                  <a:schemeClr val="tx1"/>
                </a:solidFill>
                <a:cs typeface="Times New Roman" panose="02020603050405020304" pitchFamily="18" charset="0"/>
              </a:rPr>
              <a:t>and</a:t>
            </a:r>
            <a:r>
              <a:rPr lang="en-US" dirty="0">
                <a:solidFill>
                  <a:schemeClr val="tx1"/>
                </a:solidFill>
                <a:cs typeface="Times New Roman" panose="02020603050405020304" pitchFamily="18" charset="0"/>
              </a:rPr>
              <a:t> matches when a wrestler accepts a forfeit win.</a:t>
            </a:r>
            <a:endParaRPr lang="en-US" dirty="0">
              <a:solidFill>
                <a:schemeClr val="tx1"/>
              </a:solidFill>
            </a:endParaRPr>
          </a:p>
        </p:txBody>
      </p:sp>
      <p:pic>
        <p:nvPicPr>
          <p:cNvPr id="4" name="Picture 3" descr="A logo of a company&#10;&#10;Description automatically generated">
            <a:extLst>
              <a:ext uri="{FF2B5EF4-FFF2-40B4-BE49-F238E27FC236}">
                <a16:creationId xmlns:a16="http://schemas.microsoft.com/office/drawing/2014/main" id="{737F9FBA-563E-613D-393A-30C0771FD8B1}"/>
              </a:ext>
            </a:extLst>
          </p:cNvPr>
          <p:cNvPicPr>
            <a:picLocks noChangeAspect="1"/>
          </p:cNvPicPr>
          <p:nvPr/>
        </p:nvPicPr>
        <p:blipFill rotWithShape="1">
          <a:blip r:embed="rId3"/>
          <a:srcRect l="3233" t="13176" r="1540" b="16729"/>
          <a:stretch/>
        </p:blipFill>
        <p:spPr>
          <a:xfrm>
            <a:off x="4952421" y="5142681"/>
            <a:ext cx="2287158" cy="941927"/>
          </a:xfrm>
          <a:prstGeom prst="rect">
            <a:avLst/>
          </a:prstGeom>
        </p:spPr>
      </p:pic>
    </p:spTree>
    <p:extLst>
      <p:ext uri="{BB962C8B-B14F-4D97-AF65-F5344CB8AC3E}">
        <p14:creationId xmlns:p14="http://schemas.microsoft.com/office/powerpoint/2010/main" val="1915711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B25D-E5AE-64A9-6FB6-ED3144ED8F8F}"/>
              </a:ext>
            </a:extLst>
          </p:cNvPr>
          <p:cNvSpPr>
            <a:spLocks noGrp="1"/>
          </p:cNvSpPr>
          <p:nvPr>
            <p:ph type="title"/>
          </p:nvPr>
        </p:nvSpPr>
        <p:spPr>
          <a:xfrm>
            <a:off x="955158" y="301330"/>
            <a:ext cx="8491151" cy="1325563"/>
          </a:xfrm>
        </p:spPr>
        <p:txBody>
          <a:bodyPr/>
          <a:lstStyle/>
          <a:p>
            <a:r>
              <a:rPr lang="en-US" dirty="0"/>
              <a:t>GIRLS WRESTLING</a:t>
            </a:r>
          </a:p>
        </p:txBody>
      </p:sp>
      <p:sp>
        <p:nvSpPr>
          <p:cNvPr id="3" name="Content Placeholder 2">
            <a:extLst>
              <a:ext uri="{FF2B5EF4-FFF2-40B4-BE49-F238E27FC236}">
                <a16:creationId xmlns:a16="http://schemas.microsoft.com/office/drawing/2014/main" id="{4D59FEED-27E7-F59D-B6EE-D72BCAEAD64E}"/>
              </a:ext>
            </a:extLst>
          </p:cNvPr>
          <p:cNvSpPr>
            <a:spLocks noGrp="1"/>
          </p:cNvSpPr>
          <p:nvPr>
            <p:ph idx="1"/>
          </p:nvPr>
        </p:nvSpPr>
        <p:spPr>
          <a:xfrm>
            <a:off x="2235200" y="1388852"/>
            <a:ext cx="7721600" cy="4224792"/>
          </a:xfrm>
        </p:spPr>
        <p:txBody>
          <a:bodyPr>
            <a:normAutofi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a school only has a boys team, girls are allowed to participate on the boys team because that’s their only option.</a:t>
            </a:r>
          </a:p>
          <a:p>
            <a:r>
              <a:rPr lang="en-US" dirty="0">
                <a:solidFill>
                  <a:schemeClr val="tx1"/>
                </a:solidFill>
                <a:ea typeface="Calibri" panose="020F0502020204030204" pitchFamily="34" charset="0"/>
                <a:cs typeface="Times New Roman" panose="02020603050405020304" pitchFamily="18" charset="0"/>
              </a:rPr>
              <a:t>If a school schedules a girls-only event, that means the school has a girls team, even if that team is just one (or a few) girls.</a:t>
            </a:r>
          </a:p>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Once the girls participate in that event, they can </a:t>
            </a:r>
            <a:r>
              <a:rPr lang="en-US" dirty="0">
                <a:solidFill>
                  <a:schemeClr val="tx1"/>
                </a:solidFill>
                <a:ea typeface="Calibri" panose="020F0502020204030204" pitchFamily="34" charset="0"/>
                <a:cs typeface="Times New Roman" panose="02020603050405020304" pitchFamily="18" charset="0"/>
              </a:rPr>
              <a:t>only participate in girls events the rest of the season.</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logo of a company&#10;&#10;Description automatically generated">
            <a:extLst>
              <a:ext uri="{FF2B5EF4-FFF2-40B4-BE49-F238E27FC236}">
                <a16:creationId xmlns:a16="http://schemas.microsoft.com/office/drawing/2014/main" id="{3BA33443-EFF0-B8B8-6E35-6222EB526B4D}"/>
              </a:ext>
            </a:extLst>
          </p:cNvPr>
          <p:cNvPicPr>
            <a:picLocks noChangeAspect="1"/>
          </p:cNvPicPr>
          <p:nvPr/>
        </p:nvPicPr>
        <p:blipFill rotWithShape="1">
          <a:blip r:embed="rId3"/>
          <a:srcRect l="3233" t="13176" r="1540" b="16729"/>
          <a:stretch/>
        </p:blipFill>
        <p:spPr>
          <a:xfrm>
            <a:off x="4952421" y="5142681"/>
            <a:ext cx="2287158" cy="941927"/>
          </a:xfrm>
          <a:prstGeom prst="rect">
            <a:avLst/>
          </a:prstGeom>
        </p:spPr>
      </p:pic>
    </p:spTree>
    <p:extLst>
      <p:ext uri="{BB962C8B-B14F-4D97-AF65-F5344CB8AC3E}">
        <p14:creationId xmlns:p14="http://schemas.microsoft.com/office/powerpoint/2010/main" val="4046219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B25D-E5AE-64A9-6FB6-ED3144ED8F8F}"/>
              </a:ext>
            </a:extLst>
          </p:cNvPr>
          <p:cNvSpPr>
            <a:spLocks noGrp="1"/>
          </p:cNvSpPr>
          <p:nvPr>
            <p:ph type="title"/>
          </p:nvPr>
        </p:nvSpPr>
        <p:spPr/>
        <p:txBody>
          <a:bodyPr/>
          <a:lstStyle/>
          <a:p>
            <a:r>
              <a:rPr lang="en-US" dirty="0"/>
              <a:t>USE &amp; NECESSITY </a:t>
            </a:r>
            <a:br>
              <a:rPr lang="en-US" dirty="0"/>
            </a:br>
            <a:r>
              <a:rPr lang="en-US" dirty="0"/>
              <a:t>OF IHSA SKIN FORM</a:t>
            </a:r>
          </a:p>
        </p:txBody>
      </p:sp>
      <p:sp>
        <p:nvSpPr>
          <p:cNvPr id="3" name="Content Placeholder 2">
            <a:extLst>
              <a:ext uri="{FF2B5EF4-FFF2-40B4-BE49-F238E27FC236}">
                <a16:creationId xmlns:a16="http://schemas.microsoft.com/office/drawing/2014/main" id="{4D59FEED-27E7-F59D-B6EE-D72BCAEAD64E}"/>
              </a:ext>
            </a:extLst>
          </p:cNvPr>
          <p:cNvSpPr>
            <a:spLocks noGrp="1"/>
          </p:cNvSpPr>
          <p:nvPr>
            <p:ph idx="1"/>
          </p:nvPr>
        </p:nvSpPr>
        <p:spPr>
          <a:xfrm>
            <a:off x="4332515" y="1952171"/>
            <a:ext cx="7721600" cy="4224792"/>
          </a:xfrm>
        </p:spPr>
        <p:txBody>
          <a:bodyPr>
            <a:normAutofit/>
          </a:bodyPr>
          <a:lstStyle/>
          <a:p>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NFHS Wrestling Skin Lesion Form is a critical document designed to promote student safety and prevent the spread of infectious skin diseases in wrestling. </a:t>
            </a:r>
          </a:p>
          <a:p>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form provides standardized medical documentation that allows licensed medical professionals to evaluate skin lesions and determine whether an athlete is medically cleared to compete. </a:t>
            </a:r>
          </a:p>
          <a:p>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 requiring this form prior to participation, schools and state associations can ensure consistent, evidence-based decision-making while minimizing health risks to all competitors. </a:t>
            </a:r>
            <a:endParaRPr lang="en-US" sz="2400" dirty="0">
              <a:solidFill>
                <a:schemeClr val="tx1"/>
              </a:solidFill>
            </a:endParaRPr>
          </a:p>
        </p:txBody>
      </p:sp>
      <p:pic>
        <p:nvPicPr>
          <p:cNvPr id="5" name="Picture 4">
            <a:extLst>
              <a:ext uri="{FF2B5EF4-FFF2-40B4-BE49-F238E27FC236}">
                <a16:creationId xmlns:a16="http://schemas.microsoft.com/office/drawing/2014/main" id="{994ED63E-F743-B02E-F75C-5A19D7339247}"/>
              </a:ext>
            </a:extLst>
          </p:cNvPr>
          <p:cNvPicPr>
            <a:picLocks noChangeAspect="1"/>
          </p:cNvPicPr>
          <p:nvPr/>
        </p:nvPicPr>
        <p:blipFill rotWithShape="1">
          <a:blip r:embed="rId3"/>
          <a:srcRect/>
          <a:stretch/>
        </p:blipFill>
        <p:spPr>
          <a:xfrm>
            <a:off x="680540" y="1690688"/>
            <a:ext cx="3494989" cy="4486275"/>
          </a:xfrm>
          <a:prstGeom prst="rect">
            <a:avLst/>
          </a:prstGeom>
        </p:spPr>
      </p:pic>
    </p:spTree>
    <p:extLst>
      <p:ext uri="{BB962C8B-B14F-4D97-AF65-F5344CB8AC3E}">
        <p14:creationId xmlns:p14="http://schemas.microsoft.com/office/powerpoint/2010/main" val="1519507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F1744-49F1-A918-A034-326904EC75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D73FA9-A4C7-2944-088E-10D10DEC2DC1}"/>
              </a:ext>
            </a:extLst>
          </p:cNvPr>
          <p:cNvSpPr>
            <a:spLocks noGrp="1"/>
          </p:cNvSpPr>
          <p:nvPr>
            <p:ph type="title"/>
          </p:nvPr>
        </p:nvSpPr>
        <p:spPr>
          <a:xfrm>
            <a:off x="838200" y="365125"/>
            <a:ext cx="8491151" cy="1325563"/>
          </a:xfrm>
        </p:spPr>
        <p:txBody>
          <a:bodyPr anchor="ctr">
            <a:normAutofit/>
          </a:bodyPr>
          <a:lstStyle/>
          <a:p>
            <a:r>
              <a:rPr lang="en-US" dirty="0"/>
              <a:t>NFHS OFFICIAL WRESTLING SIGNALS — OUT OF BOUNDS</a:t>
            </a:r>
          </a:p>
        </p:txBody>
      </p:sp>
      <p:pic>
        <p:nvPicPr>
          <p:cNvPr id="5" name="Picture 4" descr="A referee with his arms out&#10;&#10;AI-generated content may be incorrect.">
            <a:extLst>
              <a:ext uri="{FF2B5EF4-FFF2-40B4-BE49-F238E27FC236}">
                <a16:creationId xmlns:a16="http://schemas.microsoft.com/office/drawing/2014/main" id="{63D9A298-CCCF-206B-34FA-CA3B7B086DB0}"/>
              </a:ext>
            </a:extLst>
          </p:cNvPr>
          <p:cNvPicPr>
            <a:picLocks noChangeAspect="1"/>
          </p:cNvPicPr>
          <p:nvPr/>
        </p:nvPicPr>
        <p:blipFill>
          <a:blip r:embed="rId3"/>
          <a:stretch>
            <a:fillRect/>
          </a:stretch>
        </p:blipFill>
        <p:spPr>
          <a:xfrm>
            <a:off x="4464248" y="1825625"/>
            <a:ext cx="3263503" cy="4351338"/>
          </a:xfrm>
          <a:prstGeom prst="rect">
            <a:avLst/>
          </a:prstGeom>
          <a:noFill/>
        </p:spPr>
      </p:pic>
    </p:spTree>
    <p:extLst>
      <p:ext uri="{BB962C8B-B14F-4D97-AF65-F5344CB8AC3E}">
        <p14:creationId xmlns:p14="http://schemas.microsoft.com/office/powerpoint/2010/main" val="3356169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2B543-64F7-5B82-2572-33C4F2547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61843-5C47-2EA4-221B-C77BE5145091}"/>
              </a:ext>
            </a:extLst>
          </p:cNvPr>
          <p:cNvSpPr>
            <a:spLocks noGrp="1"/>
          </p:cNvSpPr>
          <p:nvPr>
            <p:ph type="title"/>
          </p:nvPr>
        </p:nvSpPr>
        <p:spPr>
          <a:xfrm>
            <a:off x="838200" y="365125"/>
            <a:ext cx="8491151" cy="1325563"/>
          </a:xfrm>
        </p:spPr>
        <p:txBody>
          <a:bodyPr anchor="ctr">
            <a:normAutofit/>
          </a:bodyPr>
          <a:lstStyle/>
          <a:p>
            <a:r>
              <a:rPr lang="en-US" dirty="0"/>
              <a:t>COACH MISCONDUCT PENALTY — CONSEQUENCES</a:t>
            </a:r>
          </a:p>
        </p:txBody>
      </p:sp>
      <p:pic>
        <p:nvPicPr>
          <p:cNvPr id="7" name="Picture 6" descr="A person pointing at a referee&#10;&#10;AI-generated content may be incorrect.">
            <a:extLst>
              <a:ext uri="{FF2B5EF4-FFF2-40B4-BE49-F238E27FC236}">
                <a16:creationId xmlns:a16="http://schemas.microsoft.com/office/drawing/2014/main" id="{C5E7594F-1747-4B3B-F989-64B69167A8B0}"/>
              </a:ext>
            </a:extLst>
          </p:cNvPr>
          <p:cNvPicPr>
            <a:picLocks noChangeAspect="1"/>
          </p:cNvPicPr>
          <p:nvPr/>
        </p:nvPicPr>
        <p:blipFill>
          <a:blip r:embed="rId3"/>
          <a:stretch>
            <a:fillRect/>
          </a:stretch>
        </p:blipFill>
        <p:spPr>
          <a:xfrm>
            <a:off x="3020849" y="1825625"/>
            <a:ext cx="6150301" cy="4351338"/>
          </a:xfrm>
          <a:prstGeom prst="rect">
            <a:avLst/>
          </a:prstGeom>
          <a:noFill/>
        </p:spPr>
      </p:pic>
    </p:spTree>
    <p:extLst>
      <p:ext uri="{BB962C8B-B14F-4D97-AF65-F5344CB8AC3E}">
        <p14:creationId xmlns:p14="http://schemas.microsoft.com/office/powerpoint/2010/main" val="3527323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23C9-01B6-4D99-937C-0DDCF696AF06}"/>
              </a:ext>
            </a:extLst>
          </p:cNvPr>
          <p:cNvSpPr>
            <a:spLocks noGrp="1"/>
          </p:cNvSpPr>
          <p:nvPr>
            <p:ph type="title"/>
          </p:nvPr>
        </p:nvSpPr>
        <p:spPr/>
        <p:txBody>
          <a:bodyPr/>
          <a:lstStyle/>
          <a:p>
            <a:pPr>
              <a:defRPr/>
            </a:pPr>
            <a:r>
              <a:rPr lang="en-US" dirty="0"/>
              <a:t>NEW NFHS Rules App</a:t>
            </a:r>
          </a:p>
        </p:txBody>
      </p:sp>
      <p:sp>
        <p:nvSpPr>
          <p:cNvPr id="25603" name="Content Placeholder 2">
            <a:extLst>
              <a:ext uri="{FF2B5EF4-FFF2-40B4-BE49-F238E27FC236}">
                <a16:creationId xmlns:a16="http://schemas.microsoft.com/office/drawing/2014/main" id="{383A1F6F-FA90-4DD8-B861-FF317CAAAE01}"/>
              </a:ext>
            </a:extLst>
          </p:cNvPr>
          <p:cNvSpPr>
            <a:spLocks noGrp="1" noChangeArrowheads="1"/>
          </p:cNvSpPr>
          <p:nvPr>
            <p:ph idx="1"/>
          </p:nvPr>
        </p:nvSpPr>
        <p:spPr>
          <a:xfrm>
            <a:off x="5067300" y="1989138"/>
            <a:ext cx="6900863" cy="4338637"/>
          </a:xfrm>
        </p:spPr>
        <p:txBody>
          <a:bodyPr/>
          <a:lstStyle/>
          <a:p>
            <a:r>
              <a:rPr lang="en-US" altLang="en-US" dirty="0"/>
              <a:t>Rules App features:</a:t>
            </a:r>
          </a:p>
          <a:p>
            <a:pPr lvl="1"/>
            <a:r>
              <a:rPr lang="en-US" altLang="en-US" dirty="0"/>
              <a:t>Searchable</a:t>
            </a:r>
          </a:p>
          <a:p>
            <a:pPr lvl="1"/>
            <a:r>
              <a:rPr lang="en-US" altLang="en-US" dirty="0"/>
              <a:t>Highlight notes</a:t>
            </a:r>
          </a:p>
          <a:p>
            <a:pPr lvl="1"/>
            <a:r>
              <a:rPr lang="en-US" altLang="en-US" dirty="0"/>
              <a:t>Bookmarks</a:t>
            </a:r>
          </a:p>
          <a:p>
            <a:pPr lvl="1"/>
            <a:r>
              <a:rPr lang="en-US" altLang="en-US" dirty="0"/>
              <a:t>Easy navigation</a:t>
            </a:r>
          </a:p>
          <a:p>
            <a:pPr lvl="1"/>
            <a:r>
              <a:rPr lang="en-US" altLang="en-US" dirty="0"/>
              <a:t>Immediate availability</a:t>
            </a:r>
          </a:p>
          <a:p>
            <a:pPr lvl="1"/>
            <a:r>
              <a:rPr lang="en-US" altLang="en-US" dirty="0"/>
              <a:t>Free to paid members of the NFHS Coaches </a:t>
            </a:r>
            <a:br>
              <a:rPr lang="en-US" altLang="en-US" dirty="0"/>
            </a:br>
            <a:r>
              <a:rPr lang="en-US" altLang="en-US" dirty="0"/>
              <a:t>and Officials Associations</a:t>
            </a:r>
          </a:p>
          <a:p>
            <a:pPr lvl="1"/>
            <a:r>
              <a:rPr lang="en-US" altLang="en-US" dirty="0">
                <a:hlinkClick r:id="rId3"/>
              </a:rPr>
              <a:t>https://support.nfhsdigital.org/</a:t>
            </a:r>
            <a:r>
              <a:rPr lang="en-US" altLang="en-US" dirty="0"/>
              <a:t> for more information</a:t>
            </a:r>
          </a:p>
        </p:txBody>
      </p:sp>
      <p:sp>
        <p:nvSpPr>
          <p:cNvPr id="4" name="Footer Placeholder 3">
            <a:extLst>
              <a:ext uri="{FF2B5EF4-FFF2-40B4-BE49-F238E27FC236}">
                <a16:creationId xmlns:a16="http://schemas.microsoft.com/office/drawing/2014/main" id="{7D469684-E5CD-40C9-A606-180D060025BF}"/>
              </a:ext>
            </a:extLst>
          </p:cNvPr>
          <p:cNvSpPr>
            <a:spLocks noGrp="1"/>
          </p:cNvSpPr>
          <p:nvPr>
            <p:ph type="ftr" sz="quarter" idx="11"/>
          </p:nvPr>
        </p:nvSpPr>
        <p:spPr>
          <a:xfrm>
            <a:off x="99964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t>www.nfhs.org</a:t>
            </a:r>
            <a:endParaRPr kumimoji="0" lang="en-US" sz="1400" b="0" i="0" u="none" strike="noStrike" kern="1200" cap="none" spc="0" normalizeH="0" baseline="0" noProof="0">
              <a:ln>
                <a:noFill/>
              </a:ln>
              <a:solidFill>
                <a:srgbClr val="414B56"/>
              </a:solidFill>
              <a:effectLst/>
              <a:uLnTx/>
              <a:uFillTx/>
              <a:latin typeface="Calibri"/>
              <a:ea typeface="+mn-ea"/>
              <a:cs typeface="+mn-cs"/>
            </a:endParaRPr>
          </a:p>
        </p:txBody>
      </p:sp>
      <p:pic>
        <p:nvPicPr>
          <p:cNvPr id="5" name="Picture 4" descr="A screenshot of a cell phone&#10;&#10;Description automatically generated">
            <a:extLst>
              <a:ext uri="{FF2B5EF4-FFF2-40B4-BE49-F238E27FC236}">
                <a16:creationId xmlns:a16="http://schemas.microsoft.com/office/drawing/2014/main" id="{C59CA35C-101B-42CD-8A60-04E418B2D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921" y="1531938"/>
            <a:ext cx="2505456" cy="446227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BC479B8-4789-C740-A4FB-3ED1798A4505}"/>
              </a:ext>
            </a:extLst>
          </p:cNvPr>
          <p:cNvSpPr>
            <a:spLocks noGrp="1"/>
          </p:cNvSpPr>
          <p:nvPr>
            <p:ph type="ftr" sz="quarter" idx="4294967295"/>
          </p:nvPr>
        </p:nvSpPr>
        <p:spPr>
          <a:xfrm>
            <a:off x="10199688" y="6524625"/>
            <a:ext cx="1992312" cy="2952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2" name="Picture 1" descr="A blue and white sign with white text&#10;&#10;Description automatically generated">
            <a:extLst>
              <a:ext uri="{FF2B5EF4-FFF2-40B4-BE49-F238E27FC236}">
                <a16:creationId xmlns:a16="http://schemas.microsoft.com/office/drawing/2014/main" id="{4D1D011B-B2DF-6740-1040-AF20A4E71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4626"/>
          </a:xfrm>
          <a:prstGeom prst="rect">
            <a:avLst/>
          </a:prstGeom>
        </p:spPr>
      </p:pic>
    </p:spTree>
    <p:extLst>
      <p:ext uri="{BB962C8B-B14F-4D97-AF65-F5344CB8AC3E}">
        <p14:creationId xmlns:p14="http://schemas.microsoft.com/office/powerpoint/2010/main" val="722880135"/>
      </p:ext>
    </p:extLst>
  </p:cSld>
  <p:clrMapOvr>
    <a:masterClrMapping/>
  </p:clrMapOvr>
  <mc:AlternateContent xmlns:mc="http://schemas.openxmlformats.org/markup-compatibility/2006" xmlns:p14="http://schemas.microsoft.com/office/powerpoint/2010/main">
    <mc:Choice Requires="p14">
      <p:transition spd="slow" p14:dur="2000" advTm="8869"/>
    </mc:Choice>
    <mc:Fallback xmlns="">
      <p:transition spd="slow" advTm="886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77A8BEB-FFC9-CEBD-37AA-1AEFB8EDBF22}"/>
              </a:ext>
            </a:extLst>
          </p:cNvPr>
          <p:cNvSpPr>
            <a:spLocks noGrp="1"/>
          </p:cNvSpPr>
          <p:nvPr>
            <p:ph type="title"/>
          </p:nvPr>
        </p:nvSpPr>
        <p:spPr/>
        <p:txBody>
          <a:bodyPr/>
          <a:lstStyle/>
          <a:p>
            <a:r>
              <a:rPr lang="en-US" dirty="0">
                <a:solidFill>
                  <a:srgbClr val="0D2C6C"/>
                </a:solidFill>
              </a:rPr>
              <a:t>Over 21 million courses delivered</a:t>
            </a:r>
            <a:r>
              <a:rPr lang="en-US" dirty="0"/>
              <a:t>!</a:t>
            </a:r>
          </a:p>
        </p:txBody>
      </p:sp>
      <p:sp>
        <p:nvSpPr>
          <p:cNvPr id="3" name="Content Placeholder 2">
            <a:extLst>
              <a:ext uri="{FF2B5EF4-FFF2-40B4-BE49-F238E27FC236}">
                <a16:creationId xmlns:a16="http://schemas.microsoft.com/office/drawing/2014/main" id="{F461D26A-AC6C-3EC6-5E33-B79F730F7265}"/>
              </a:ext>
            </a:extLst>
          </p:cNvPr>
          <p:cNvSpPr>
            <a:spLocks noGrp="1"/>
          </p:cNvSpPr>
          <p:nvPr>
            <p:ph idx="1"/>
          </p:nvPr>
        </p:nvSpPr>
        <p:spPr>
          <a:xfrm>
            <a:off x="1941513" y="1989138"/>
            <a:ext cx="10026650" cy="4338637"/>
          </a:xfrm>
        </p:spPr>
        <p:txBody>
          <a:bodyPr>
            <a:normAutofit fontScale="92500" lnSpcReduction="20000"/>
          </a:bodyPr>
          <a:lstStyle/>
          <a:p>
            <a:r>
              <a:rPr lang="en-US" sz="2100" dirty="0"/>
              <a:t>Concussion in Sports – 7.2M+</a:t>
            </a:r>
          </a:p>
          <a:p>
            <a:r>
              <a:rPr lang="en-US" sz="2100" dirty="0"/>
              <a:t>Heat Illness Prevention – 2.2M+</a:t>
            </a:r>
          </a:p>
          <a:p>
            <a:r>
              <a:rPr lang="en-US" sz="2100" dirty="0"/>
              <a:t>Sudden Cardiac Arrest – 2.4M+</a:t>
            </a:r>
          </a:p>
          <a:p>
            <a:r>
              <a:rPr lang="en-US" sz="2100" dirty="0"/>
              <a:t>Concussion for Students – 1.2M+</a:t>
            </a:r>
          </a:p>
          <a:p>
            <a:r>
              <a:rPr lang="en-US" sz="2100" dirty="0"/>
              <a:t>The Collapsed Student (2020) – 67,550+</a:t>
            </a:r>
          </a:p>
          <a:p>
            <a:r>
              <a:rPr lang="en-US" sz="2100" dirty="0"/>
              <a:t>CPR &amp; AED Training (2023) – 9,300+</a:t>
            </a:r>
          </a:p>
          <a:p>
            <a:r>
              <a:rPr lang="en-US" sz="2100" dirty="0"/>
              <a:t>Sportsmanship – 1M+</a:t>
            </a:r>
          </a:p>
          <a:p>
            <a:r>
              <a:rPr lang="en-US" sz="2100" dirty="0"/>
              <a:t>Fundamentals of Coaching – 928,000+</a:t>
            </a:r>
          </a:p>
          <a:p>
            <a:r>
              <a:rPr lang="en-US" sz="2100" dirty="0"/>
              <a:t>First Aid, Health and Safety – 418,000+</a:t>
            </a:r>
          </a:p>
          <a:p>
            <a:r>
              <a:rPr lang="en-US" sz="2100" dirty="0"/>
              <a:t>Bullying, Hazing and Inappropriate Behaviors – 425,000+</a:t>
            </a:r>
          </a:p>
          <a:p>
            <a:r>
              <a:rPr lang="en-US" sz="2100" dirty="0"/>
              <a:t>Student Mental Health and Suicide Prevention – 250,000+</a:t>
            </a:r>
          </a:p>
          <a:p>
            <a:r>
              <a:rPr lang="en-US" sz="2100" dirty="0"/>
              <a:t>Protecting Students from Abuse – 250,000+</a:t>
            </a:r>
          </a:p>
          <a:p>
            <a:r>
              <a:rPr lang="en-US" sz="2100" dirty="0"/>
              <a:t>Implicit Bias (2021)  – 96,000+</a:t>
            </a:r>
          </a:p>
          <a:p>
            <a:endParaRPr lang="en-US" dirty="0"/>
          </a:p>
        </p:txBody>
      </p:sp>
      <p:sp>
        <p:nvSpPr>
          <p:cNvPr id="4" name="Footer Placeholder 3">
            <a:extLst>
              <a:ext uri="{FF2B5EF4-FFF2-40B4-BE49-F238E27FC236}">
                <a16:creationId xmlns:a16="http://schemas.microsoft.com/office/drawing/2014/main" id="{C32C79FB-59AC-08CB-94A0-E56FF5C9C183}"/>
              </a:ext>
            </a:extLst>
          </p:cNvPr>
          <p:cNvSpPr>
            <a:spLocks noGrp="1"/>
          </p:cNvSpPr>
          <p:nvPr>
            <p:ph type="ftr" sz="quarter" idx="11"/>
          </p:nvPr>
        </p:nvSpPr>
        <p:spPr>
          <a:xfrm>
            <a:off x="99964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t>www.nfhs.org</a:t>
            </a:r>
            <a:endParaRPr kumimoji="0" lang="en-US" sz="1400" b="0" i="0" u="none" strike="noStrike" kern="1200" cap="none" spc="0" normalizeH="0" baseline="0" noProof="0">
              <a:ln>
                <a:noFill/>
              </a:ln>
              <a:solidFill>
                <a:srgbClr val="414B56"/>
              </a:solidFill>
              <a:effectLst/>
              <a:uLnTx/>
              <a:uFillTx/>
              <a:latin typeface="Calibri"/>
              <a:ea typeface="+mn-ea"/>
              <a:cs typeface="+mn-cs"/>
            </a:endParaRPr>
          </a:p>
        </p:txBody>
      </p:sp>
      <p:pic>
        <p:nvPicPr>
          <p:cNvPr id="12" name="Picture 11" descr="A picture containing text, indoor, screenshot&#10;&#10;Description automatically generated">
            <a:extLst>
              <a:ext uri="{FF2B5EF4-FFF2-40B4-BE49-F238E27FC236}">
                <a16:creationId xmlns:a16="http://schemas.microsoft.com/office/drawing/2014/main" id="{D0D30CF8-1544-3AD7-1B18-0474CFA685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27" t="8965" r="7681" b="8888"/>
          <a:stretch/>
        </p:blipFill>
        <p:spPr>
          <a:xfrm>
            <a:off x="6839174" y="2367020"/>
            <a:ext cx="5276760" cy="2488553"/>
          </a:xfrm>
          <a:prstGeom prst="rect">
            <a:avLst/>
          </a:prstGeom>
        </p:spPr>
      </p:pic>
      <p:pic>
        <p:nvPicPr>
          <p:cNvPr id="14" name="Picture 13" descr="A logo with text on it&#10;&#10;Description automatically generated">
            <a:extLst>
              <a:ext uri="{FF2B5EF4-FFF2-40B4-BE49-F238E27FC236}">
                <a16:creationId xmlns:a16="http://schemas.microsoft.com/office/drawing/2014/main" id="{684408C0-BF36-7EF3-E08F-8D80DBA23B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9463" y="2123874"/>
            <a:ext cx="1654015" cy="688712"/>
          </a:xfrm>
          <a:prstGeom prst="rect">
            <a:avLst/>
          </a:prstGeom>
        </p:spPr>
      </p:pic>
    </p:spTree>
    <p:extLst>
      <p:ext uri="{BB962C8B-B14F-4D97-AF65-F5344CB8AC3E}">
        <p14:creationId xmlns:p14="http://schemas.microsoft.com/office/powerpoint/2010/main" val="276606858"/>
      </p:ext>
    </p:extLst>
  </p:cSld>
  <p:clrMapOvr>
    <a:masterClrMapping/>
  </p:clrMapOvr>
  <mc:AlternateContent xmlns:mc="http://schemas.openxmlformats.org/markup-compatibility/2006" xmlns:p14="http://schemas.microsoft.com/office/powerpoint/2010/main">
    <mc:Choice Requires="p14">
      <p:transition spd="slow" p14:dur="2000" advTm="11713"/>
    </mc:Choice>
    <mc:Fallback xmlns="">
      <p:transition spd="slow" advTm="1171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red and white flag&#10;&#10;Description automatically generated with low confidence">
            <a:extLst>
              <a:ext uri="{FF2B5EF4-FFF2-40B4-BE49-F238E27FC236}">
                <a16:creationId xmlns:a16="http://schemas.microsoft.com/office/drawing/2014/main" id="{D6F71104-731D-825E-EAA3-B61ECE92B5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4DE4B036-5883-C6FA-47DA-625E4695A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3952" y="5651440"/>
            <a:ext cx="1031631" cy="1206560"/>
          </a:xfrm>
          <a:prstGeom prst="rect">
            <a:avLst/>
          </a:prstGeom>
        </p:spPr>
      </p:pic>
      <p:pic>
        <p:nvPicPr>
          <p:cNvPr id="9" name="Picture 8">
            <a:extLst>
              <a:ext uri="{FF2B5EF4-FFF2-40B4-BE49-F238E27FC236}">
                <a16:creationId xmlns:a16="http://schemas.microsoft.com/office/drawing/2014/main" id="{57356794-0A45-1498-1053-DF07CCC298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1305" y="5672913"/>
            <a:ext cx="2817593" cy="1173212"/>
          </a:xfrm>
          <a:prstGeom prst="rect">
            <a:avLst/>
          </a:prstGeom>
        </p:spPr>
      </p:pic>
      <p:pic>
        <p:nvPicPr>
          <p:cNvPr id="10" name="Picture 9" descr="Icon&#10;&#10;Description automatically generated">
            <a:extLst>
              <a:ext uri="{FF2B5EF4-FFF2-40B4-BE49-F238E27FC236}">
                <a16:creationId xmlns:a16="http://schemas.microsoft.com/office/drawing/2014/main" id="{4D5864EA-A590-1C1B-6449-1F8824C3F9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953" y="5565965"/>
            <a:ext cx="1387007" cy="1280160"/>
          </a:xfrm>
          <a:prstGeom prst="rect">
            <a:avLst/>
          </a:prstGeom>
        </p:spPr>
      </p:pic>
      <p:sp>
        <p:nvSpPr>
          <p:cNvPr id="11" name="Title 1">
            <a:extLst>
              <a:ext uri="{FF2B5EF4-FFF2-40B4-BE49-F238E27FC236}">
                <a16:creationId xmlns:a16="http://schemas.microsoft.com/office/drawing/2014/main" id="{88D1DE60-FB85-ECAA-D25D-AF38EC5A4856}"/>
              </a:ext>
            </a:extLst>
          </p:cNvPr>
          <p:cNvSpPr txBox="1">
            <a:spLocks/>
          </p:cNvSpPr>
          <p:nvPr/>
        </p:nvSpPr>
        <p:spPr>
          <a:xfrm>
            <a:off x="187712" y="2895774"/>
            <a:ext cx="8782817" cy="1726025"/>
          </a:xfrm>
          <a:prstGeom prst="rect">
            <a:avLst/>
          </a:prstGeom>
        </p:spPr>
        <p:txBody>
          <a:bodyPr>
            <a:normAutofit fontScale="75000" lnSpcReduction="20000"/>
          </a:bodyPr>
          <a:lst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all" spc="0" normalizeH="0" baseline="0" noProof="0" dirty="0">
                <a:ln>
                  <a:noFill/>
                </a:ln>
                <a:solidFill>
                  <a:prstClr val="white"/>
                </a:solidFill>
                <a:effectLst/>
                <a:uLnTx/>
                <a:uFillTx/>
                <a:latin typeface="Calibri"/>
                <a:ea typeface="+mj-ea"/>
                <a:cs typeface="+mj-cs"/>
              </a:rPr>
              <a:t>OFFICIALS EDUCATION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900" b="0" i="0" u="none" strike="noStrike" kern="1200" cap="all" spc="0" normalizeH="0" baseline="0" noProof="0" dirty="0">
                <a:ln>
                  <a:noFill/>
                </a:ln>
                <a:solidFill>
                  <a:prstClr val="white"/>
                </a:solidFill>
                <a:effectLst/>
                <a:uLnTx/>
                <a:uFillTx/>
                <a:latin typeface="Calibri"/>
                <a:ea typeface="+mj-ea"/>
                <a:cs typeface="+mj-cs"/>
              </a:rPr>
              <a:t>Content remains free of charge</a:t>
            </a:r>
          </a:p>
        </p:txBody>
      </p:sp>
      <p:pic>
        <p:nvPicPr>
          <p:cNvPr id="12" name="Picture 11" descr="A picture containing text, sign&#10;&#10;Description automatically generated">
            <a:extLst>
              <a:ext uri="{FF2B5EF4-FFF2-40B4-BE49-F238E27FC236}">
                <a16:creationId xmlns:a16="http://schemas.microsoft.com/office/drawing/2014/main" id="{5A36540D-3A88-5199-8B71-D4AD443815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4266" y="397539"/>
            <a:ext cx="2681968" cy="2654968"/>
          </a:xfrm>
          <a:prstGeom prst="rect">
            <a:avLst/>
          </a:prstGeom>
        </p:spPr>
      </p:pic>
      <p:sp>
        <p:nvSpPr>
          <p:cNvPr id="13" name="TextBox 12">
            <a:extLst>
              <a:ext uri="{FF2B5EF4-FFF2-40B4-BE49-F238E27FC236}">
                <a16:creationId xmlns:a16="http://schemas.microsoft.com/office/drawing/2014/main" id="{73912320-894B-4D41-B79B-3FAE386872EC}"/>
              </a:ext>
            </a:extLst>
          </p:cNvPr>
          <p:cNvSpPr txBox="1"/>
          <p:nvPr/>
        </p:nvSpPr>
        <p:spPr>
          <a:xfrm>
            <a:off x="134589" y="4742662"/>
            <a:ext cx="16806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cumin Pro Ultra Black" panose="020B0A04020202020204" pitchFamily="34" charset="0"/>
                <a:ea typeface="+mn-ea"/>
                <a:cs typeface="Arial" panose="020B0604020202020204" pitchFamily="34" charset="0"/>
              </a:rPr>
              <a:t>TEACHING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cumin Pro Ultra Black" panose="020B0A04020202020204" pitchFamily="34" charset="0"/>
                <a:ea typeface="+mn-ea"/>
                <a:cs typeface="Arial" panose="020B0604020202020204" pitchFamily="34" charset="0"/>
              </a:rPr>
              <a:t>AIDS</a:t>
            </a:r>
          </a:p>
        </p:txBody>
      </p:sp>
      <p:sp>
        <p:nvSpPr>
          <p:cNvPr id="14" name="TextBox 13">
            <a:extLst>
              <a:ext uri="{FF2B5EF4-FFF2-40B4-BE49-F238E27FC236}">
                <a16:creationId xmlns:a16="http://schemas.microsoft.com/office/drawing/2014/main" id="{508DBA9D-D507-76A5-B2DC-3A9F448202FC}"/>
              </a:ext>
            </a:extLst>
          </p:cNvPr>
          <p:cNvSpPr txBox="1"/>
          <p:nvPr/>
        </p:nvSpPr>
        <p:spPr>
          <a:xfrm>
            <a:off x="2360013" y="4743170"/>
            <a:ext cx="1400512"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cumin Pro Ultra Black" panose="020B0A04020202020204" pitchFamily="34" charset="0"/>
                <a:ea typeface="+mn-ea"/>
                <a:cs typeface="Arial" panose="020B0604020202020204" pitchFamily="34" charset="0"/>
              </a:rPr>
              <a:t>RULES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cumin Pro Ultra Black" panose="020B0A04020202020204" pitchFamily="34" charset="0"/>
                <a:ea typeface="+mn-ea"/>
                <a:cs typeface="Arial" panose="020B0604020202020204" pitchFamily="34" charset="0"/>
              </a:rPr>
              <a:t>CHANGES</a:t>
            </a:r>
          </a:p>
        </p:txBody>
      </p:sp>
      <p:sp>
        <p:nvSpPr>
          <p:cNvPr id="15" name="TextBox 14">
            <a:extLst>
              <a:ext uri="{FF2B5EF4-FFF2-40B4-BE49-F238E27FC236}">
                <a16:creationId xmlns:a16="http://schemas.microsoft.com/office/drawing/2014/main" id="{9A7E046E-78FA-5901-290B-B5A12F5F03CA}"/>
              </a:ext>
            </a:extLst>
          </p:cNvPr>
          <p:cNvSpPr txBox="1"/>
          <p:nvPr/>
        </p:nvSpPr>
        <p:spPr>
          <a:xfrm>
            <a:off x="4305276" y="4812581"/>
            <a:ext cx="1223348" cy="3693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cumin Pro Ultra Black" panose="020B0A04020202020204" pitchFamily="34" charset="0"/>
                <a:ea typeface="+mn-ea"/>
                <a:cs typeface="Arial" panose="020B0604020202020204" pitchFamily="34" charset="0"/>
              </a:rPr>
              <a:t>DIAGRAMS</a:t>
            </a:r>
          </a:p>
        </p:txBody>
      </p:sp>
      <p:sp>
        <p:nvSpPr>
          <p:cNvPr id="16" name="TextBox 15">
            <a:extLst>
              <a:ext uri="{FF2B5EF4-FFF2-40B4-BE49-F238E27FC236}">
                <a16:creationId xmlns:a16="http://schemas.microsoft.com/office/drawing/2014/main" id="{9C687F8D-1789-D33E-8152-A1D07F4DB8CA}"/>
              </a:ext>
            </a:extLst>
          </p:cNvPr>
          <p:cNvSpPr txBox="1"/>
          <p:nvPr/>
        </p:nvSpPr>
        <p:spPr>
          <a:xfrm>
            <a:off x="6073375" y="4740531"/>
            <a:ext cx="1278684"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cumin Pro Ultra Black" panose="020B0A04020202020204" pitchFamily="34" charset="0"/>
                <a:ea typeface="+mn-ea"/>
                <a:cs typeface="Arial" panose="020B0604020202020204" pitchFamily="34" charset="0"/>
              </a:rPr>
              <a:t>VIDEO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cumin Pro Ultra Black" panose="020B0A04020202020204" pitchFamily="34" charset="0"/>
                <a:ea typeface="+mn-ea"/>
                <a:cs typeface="Arial" panose="020B0604020202020204" pitchFamily="34" charset="0"/>
              </a:rPr>
              <a:t>LIBRARY</a:t>
            </a:r>
          </a:p>
        </p:txBody>
      </p:sp>
      <p:sp>
        <p:nvSpPr>
          <p:cNvPr id="17" name="TextBox 16">
            <a:extLst>
              <a:ext uri="{FF2B5EF4-FFF2-40B4-BE49-F238E27FC236}">
                <a16:creationId xmlns:a16="http://schemas.microsoft.com/office/drawing/2014/main" id="{9938D10A-EB20-5E6D-B0E6-67CEF5B28454}"/>
              </a:ext>
            </a:extLst>
          </p:cNvPr>
          <p:cNvSpPr txBox="1"/>
          <p:nvPr/>
        </p:nvSpPr>
        <p:spPr>
          <a:xfrm>
            <a:off x="7896810" y="4736050"/>
            <a:ext cx="1555299"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cumin Pro Ultra Black" panose="020B0A04020202020204" pitchFamily="34" charset="0"/>
                <a:ea typeface="+mn-ea"/>
                <a:cs typeface="Arial" panose="020B0604020202020204" pitchFamily="34" charset="0"/>
              </a:rPr>
              <a:t>OFFICIALS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cumin Pro Ultra Black" panose="020B0A04020202020204" pitchFamily="34" charset="0"/>
                <a:ea typeface="+mn-ea"/>
                <a:cs typeface="Arial" panose="020B0604020202020204" pitchFamily="34" charset="0"/>
              </a:rPr>
              <a:t>COURSES</a:t>
            </a:r>
          </a:p>
        </p:txBody>
      </p:sp>
    </p:spTree>
    <p:extLst>
      <p:ext uri="{BB962C8B-B14F-4D97-AF65-F5344CB8AC3E}">
        <p14:creationId xmlns:p14="http://schemas.microsoft.com/office/powerpoint/2010/main" val="2431920422"/>
      </p:ext>
    </p:extLst>
  </p:cSld>
  <p:clrMapOvr>
    <a:masterClrMapping/>
  </p:clrMapOvr>
  <mc:AlternateContent xmlns:mc="http://schemas.openxmlformats.org/markup-compatibility/2006" xmlns:p14="http://schemas.microsoft.com/office/powerpoint/2010/main">
    <mc:Choice Requires="p14">
      <p:transition spd="slow" p14:dur="2000" advTm="10366"/>
    </mc:Choice>
    <mc:Fallback xmlns="">
      <p:transition spd="slow" advTm="1036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67FF-B417-5793-E784-C79D4BF1B3A3}"/>
              </a:ext>
            </a:extLst>
          </p:cNvPr>
          <p:cNvSpPr>
            <a:spLocks noGrp="1"/>
          </p:cNvSpPr>
          <p:nvPr>
            <p:ph type="title"/>
          </p:nvPr>
        </p:nvSpPr>
        <p:spPr/>
        <p:txBody>
          <a:bodyPr/>
          <a:lstStyle/>
          <a:p>
            <a:r>
              <a:rPr lang="en-US" dirty="0"/>
              <a:t>RULE 1-2-2 DUAL MEET</a:t>
            </a:r>
          </a:p>
        </p:txBody>
      </p:sp>
      <p:pic>
        <p:nvPicPr>
          <p:cNvPr id="4" name="Content Placeholder 3">
            <a:extLst>
              <a:ext uri="{FF2B5EF4-FFF2-40B4-BE49-F238E27FC236}">
                <a16:creationId xmlns:a16="http://schemas.microsoft.com/office/drawing/2014/main" id="{1DDAB629-7D51-B4D8-6058-0C7BC233BA7F}"/>
              </a:ext>
            </a:extLst>
          </p:cNvPr>
          <p:cNvPicPr>
            <a:picLocks noGrp="1" noChangeAspect="1"/>
          </p:cNvPicPr>
          <p:nvPr>
            <p:ph idx="1"/>
          </p:nvPr>
        </p:nvPicPr>
        <p:blipFill>
          <a:blip r:embed="rId3"/>
          <a:stretch>
            <a:fillRect/>
          </a:stretch>
        </p:blipFill>
        <p:spPr>
          <a:xfrm>
            <a:off x="3403600" y="1476374"/>
            <a:ext cx="3905451" cy="4674903"/>
          </a:xfrm>
          <a:prstGeom prst="rect">
            <a:avLst/>
          </a:prstGeom>
        </p:spPr>
      </p:pic>
    </p:spTree>
    <p:extLst>
      <p:ext uri="{BB962C8B-B14F-4D97-AF65-F5344CB8AC3E}">
        <p14:creationId xmlns:p14="http://schemas.microsoft.com/office/powerpoint/2010/main" val="2896391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BB43-4C69-C21F-A6C8-CE9B4328FBFA}"/>
              </a:ext>
            </a:extLst>
          </p:cNvPr>
          <p:cNvSpPr>
            <a:spLocks noGrp="1"/>
          </p:cNvSpPr>
          <p:nvPr>
            <p:ph type="title"/>
          </p:nvPr>
        </p:nvSpPr>
        <p:spPr/>
        <p:txBody>
          <a:bodyPr/>
          <a:lstStyle/>
          <a:p>
            <a:r>
              <a:rPr lang="en-US" dirty="0"/>
              <a:t>RULE 1-2-2 DUAL MEET</a:t>
            </a:r>
          </a:p>
        </p:txBody>
      </p:sp>
      <p:sp>
        <p:nvSpPr>
          <p:cNvPr id="3" name="Content Placeholder 2">
            <a:extLst>
              <a:ext uri="{FF2B5EF4-FFF2-40B4-BE49-F238E27FC236}">
                <a16:creationId xmlns:a16="http://schemas.microsoft.com/office/drawing/2014/main" id="{2B5F8806-D37A-5C77-22E5-844250EF567F}"/>
              </a:ext>
            </a:extLst>
          </p:cNvPr>
          <p:cNvSpPr>
            <a:spLocks noGrp="1"/>
          </p:cNvSpPr>
          <p:nvPr>
            <p:ph idx="1"/>
          </p:nvPr>
        </p:nvSpPr>
        <p:spPr/>
        <p:txBody>
          <a:bodyPr>
            <a:normAutofit fontScale="92500"/>
          </a:bodyPr>
          <a:lstStyle/>
          <a:p>
            <a:pPr marL="0" marR="0">
              <a:spcBef>
                <a:spcPts val="0"/>
              </a:spcBef>
              <a:spcAft>
                <a:spcPts val="995"/>
              </a:spcAft>
            </a:pPr>
            <a:r>
              <a:rPr lang="en-US" sz="2800" b="1" dirty="0">
                <a:solidFill>
                  <a:srgbClr val="000000"/>
                </a:solidFill>
                <a:effectLst/>
                <a:latin typeface="Calibri" panose="020F0502020204030204" pitchFamily="34" charset="0"/>
                <a:ea typeface="Arial" panose="020B0604020202020204" pitchFamily="34" charset="0"/>
              </a:rPr>
              <a:t>ART. 2</a:t>
            </a:r>
            <a:r>
              <a:rPr lang="en-US" sz="2800" dirty="0">
                <a:solidFill>
                  <a:srgbClr val="000000"/>
                </a:solidFill>
                <a:effectLst/>
                <a:latin typeface="Calibri" panose="020F0502020204030204" pitchFamily="34" charset="0"/>
                <a:ea typeface="Arial" panose="020B0604020202020204" pitchFamily="34" charset="0"/>
              </a:rPr>
              <a:t> . . . Competition in dual meets shall be conducted by random draw of weight classes, </a:t>
            </a:r>
            <a:r>
              <a:rPr lang="en-US" sz="2800" u="sng" dirty="0">
                <a:solidFill>
                  <a:schemeClr val="tx1"/>
                </a:solidFill>
                <a:effectLst/>
                <a:latin typeface="Calibri" panose="020F0502020204030204" pitchFamily="34" charset="0"/>
                <a:ea typeface="Arial" panose="020B0604020202020204" pitchFamily="34" charset="0"/>
              </a:rPr>
              <a:t>or lowest weight to heaviest</a:t>
            </a:r>
            <a:r>
              <a:rPr lang="en-US" sz="2800" dirty="0">
                <a:solidFill>
                  <a:srgbClr val="000000"/>
                </a:solidFill>
                <a:effectLst/>
                <a:latin typeface="Calibri" panose="020F0502020204030204" pitchFamily="34" charset="0"/>
                <a:ea typeface="Arial" panose="020B0604020202020204" pitchFamily="34" charset="0"/>
              </a:rPr>
              <a:t>. In multi-dual events, the sequence determined by the draw will be followed for that day's subsequent meet competition; the subsequent dual meet shall begin one weight class beyond the starting weight class of the previous round. The following procedure shall be used </a:t>
            </a:r>
            <a:r>
              <a:rPr lang="en-US" sz="2800" u="sng" dirty="0">
                <a:solidFill>
                  <a:schemeClr val="tx1"/>
                </a:solidFill>
                <a:effectLst/>
                <a:latin typeface="Calibri" panose="020F0502020204030204" pitchFamily="34" charset="0"/>
                <a:ea typeface="Arial" panose="020B0604020202020204" pitchFamily="34" charset="0"/>
              </a:rPr>
              <a:t>for the optional</a:t>
            </a:r>
            <a:r>
              <a:rPr lang="en-US" sz="2800" dirty="0">
                <a:solidFill>
                  <a:schemeClr val="tx1"/>
                </a:solidFill>
                <a:effectLst/>
                <a:latin typeface="Calibri" panose="020F0502020204030204" pitchFamily="34" charset="0"/>
                <a:ea typeface="Arial" panose="020B0604020202020204" pitchFamily="34" charset="0"/>
              </a:rPr>
              <a:t> </a:t>
            </a:r>
            <a:r>
              <a:rPr lang="en-US" sz="2800" dirty="0">
                <a:solidFill>
                  <a:srgbClr val="000000"/>
                </a:solidFill>
                <a:effectLst/>
                <a:latin typeface="Calibri" panose="020F0502020204030204" pitchFamily="34" charset="0"/>
                <a:ea typeface="Arial" panose="020B0604020202020204" pitchFamily="34" charset="0"/>
              </a:rPr>
              <a:t>random draws: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995"/>
              </a:spcAft>
            </a:pPr>
            <a:r>
              <a:rPr lang="en-US" sz="2800" dirty="0">
                <a:solidFill>
                  <a:srgbClr val="000000"/>
                </a:solidFill>
                <a:effectLst/>
                <a:latin typeface="Calibri" panose="020F0502020204030204" pitchFamily="34" charset="0"/>
                <a:ea typeface="Arial" panose="020B0604020202020204" pitchFamily="34" charset="0"/>
              </a:rPr>
              <a:t>a.  The random draw shall take place immediately preceding weigh-ins.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995"/>
              </a:spcAft>
            </a:pPr>
            <a:r>
              <a:rPr lang="en-US" sz="2800" dirty="0" err="1">
                <a:solidFill>
                  <a:srgbClr val="000000"/>
                </a:solidFill>
                <a:effectLst/>
                <a:latin typeface="Calibri" panose="020F0502020204030204" pitchFamily="34" charset="0"/>
                <a:ea typeface="Arial" panose="020B0604020202020204" pitchFamily="34" charset="0"/>
              </a:rPr>
              <a:t>b.</a:t>
            </a:r>
            <a:r>
              <a:rPr lang="en-US" sz="2800" dirty="0">
                <a:solidFill>
                  <a:srgbClr val="000000"/>
                </a:solidFill>
                <a:effectLst/>
                <a:latin typeface="Calibri" panose="020F0502020204030204" pitchFamily="34" charset="0"/>
                <a:ea typeface="Arial" panose="020B0604020202020204" pitchFamily="34" charset="0"/>
              </a:rPr>
              <a:t>  The referee or other authorized person shall supervise the random draw.</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995"/>
              </a:spcAft>
            </a:pPr>
            <a:r>
              <a:rPr lang="en-US" sz="2800" dirty="0">
                <a:solidFill>
                  <a:srgbClr val="000000"/>
                </a:solidFill>
                <a:effectLst/>
                <a:latin typeface="Calibri" panose="020F0502020204030204" pitchFamily="34" charset="0"/>
                <a:ea typeface="Arial" panose="020B0604020202020204" pitchFamily="34" charset="0"/>
              </a:rPr>
              <a:t>c.  Subsequent matches will follow in sequential order.</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44521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2B07D-65AB-6BF0-BA11-8C8635A376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6C8AC0-3CA9-C424-A9A9-2BAEB1B370BB}"/>
              </a:ext>
            </a:extLst>
          </p:cNvPr>
          <p:cNvSpPr>
            <a:spLocks noGrp="1"/>
          </p:cNvSpPr>
          <p:nvPr>
            <p:ph type="title"/>
          </p:nvPr>
        </p:nvSpPr>
        <p:spPr/>
        <p:txBody>
          <a:bodyPr/>
          <a:lstStyle/>
          <a:p>
            <a:r>
              <a:rPr lang="en-US" dirty="0"/>
              <a:t>RULE 4-1-2 WRESTLERS’ UNIFORM</a:t>
            </a:r>
            <a:br>
              <a:rPr lang="en-US" dirty="0"/>
            </a:br>
            <a:endParaRPr lang="en-US" dirty="0"/>
          </a:p>
        </p:txBody>
      </p:sp>
      <p:pic>
        <p:nvPicPr>
          <p:cNvPr id="5" name="Picture 4" descr="A person in a wrestling uniform&#10;&#10;AI-generated content may be incorrect.">
            <a:extLst>
              <a:ext uri="{FF2B5EF4-FFF2-40B4-BE49-F238E27FC236}">
                <a16:creationId xmlns:a16="http://schemas.microsoft.com/office/drawing/2014/main" id="{ECF499F6-D3A9-28E7-C5D3-4E9A9D84D93C}"/>
              </a:ext>
            </a:extLst>
          </p:cNvPr>
          <p:cNvPicPr>
            <a:picLocks noChangeAspect="1"/>
          </p:cNvPicPr>
          <p:nvPr/>
        </p:nvPicPr>
        <p:blipFill>
          <a:blip r:embed="rId3"/>
          <a:stretch>
            <a:fillRect/>
          </a:stretch>
        </p:blipFill>
        <p:spPr>
          <a:xfrm>
            <a:off x="4534417" y="1214565"/>
            <a:ext cx="3123166" cy="4791220"/>
          </a:xfrm>
          <a:prstGeom prst="rect">
            <a:avLst/>
          </a:prstGeom>
        </p:spPr>
      </p:pic>
    </p:spTree>
    <p:extLst>
      <p:ext uri="{BB962C8B-B14F-4D97-AF65-F5344CB8AC3E}">
        <p14:creationId xmlns:p14="http://schemas.microsoft.com/office/powerpoint/2010/main" val="4782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8A34D-C04C-D4E2-D24F-CE3FFB178F14}"/>
              </a:ext>
            </a:extLst>
          </p:cNvPr>
          <p:cNvSpPr>
            <a:spLocks noGrp="1"/>
          </p:cNvSpPr>
          <p:nvPr>
            <p:ph type="title"/>
          </p:nvPr>
        </p:nvSpPr>
        <p:spPr/>
        <p:txBody>
          <a:bodyPr/>
          <a:lstStyle/>
          <a:p>
            <a:r>
              <a:rPr lang="en-US" dirty="0"/>
              <a:t>RULE 4-1-2 WRESTLERS’ UNIFORM</a:t>
            </a:r>
          </a:p>
        </p:txBody>
      </p:sp>
      <p:sp>
        <p:nvSpPr>
          <p:cNvPr id="3" name="Content Placeholder 2">
            <a:extLst>
              <a:ext uri="{FF2B5EF4-FFF2-40B4-BE49-F238E27FC236}">
                <a16:creationId xmlns:a16="http://schemas.microsoft.com/office/drawing/2014/main" id="{CBC9DB6E-1D5C-7BD1-F553-F3C24DD9E8EE}"/>
              </a:ext>
            </a:extLst>
          </p:cNvPr>
          <p:cNvSpPr>
            <a:spLocks noGrp="1"/>
          </p:cNvSpPr>
          <p:nvPr>
            <p:ph idx="1"/>
          </p:nvPr>
        </p:nvSpPr>
        <p:spPr/>
        <p:txBody>
          <a:bodyPr>
            <a:normAutofit lnSpcReduction="10000"/>
          </a:bodyPr>
          <a:lstStyle/>
          <a:p>
            <a:r>
              <a:rPr lang="en-US" sz="2400" b="1" dirty="0">
                <a:solidFill>
                  <a:srgbClr val="000000"/>
                </a:solidFill>
                <a:effectLst/>
                <a:latin typeface="Calibri" panose="020F0502020204030204" pitchFamily="34" charset="0"/>
                <a:ea typeface="Arial" panose="020B0604020202020204" pitchFamily="34" charset="0"/>
              </a:rPr>
              <a:t>ART. 2 . . </a:t>
            </a:r>
            <a:r>
              <a:rPr lang="en-US" sz="2400" dirty="0">
                <a:solidFill>
                  <a:srgbClr val="000000"/>
                </a:solidFill>
                <a:effectLst/>
                <a:latin typeface="Calibri" panose="020F0502020204030204" pitchFamily="34" charset="0"/>
                <a:ea typeface="Arial" panose="020B0604020202020204" pitchFamily="34" charset="0"/>
              </a:rPr>
              <a:t>The </a:t>
            </a:r>
            <a:r>
              <a:rPr lang="en-US" sz="2400" u="sng" dirty="0">
                <a:solidFill>
                  <a:schemeClr val="tx1"/>
                </a:solidFill>
                <a:effectLst/>
                <a:latin typeface="Calibri" panose="020F0502020204030204" pitchFamily="34" charset="0"/>
                <a:ea typeface="Arial" panose="020B0604020202020204" pitchFamily="34" charset="0"/>
              </a:rPr>
              <a:t>school's name, school nickname, school logo, school mascot, weight classification and/or the wrestler's name are permitted on the uniform top and/or bottom.</a:t>
            </a:r>
            <a:r>
              <a:rPr lang="en-US" sz="2400" b="1" dirty="0">
                <a:solidFill>
                  <a:schemeClr val="tx1"/>
                </a:solidFill>
                <a:effectLst/>
                <a:latin typeface="Calibri" panose="020F0502020204030204" pitchFamily="34" charset="0"/>
                <a:ea typeface="Arial" panose="020B0604020202020204" pitchFamily="34" charset="0"/>
              </a:rPr>
              <a:t> </a:t>
            </a:r>
            <a:r>
              <a:rPr lang="en-US" sz="2400" dirty="0">
                <a:solidFill>
                  <a:schemeClr val="tx1"/>
                </a:solidFill>
                <a:effectLst/>
                <a:latin typeface="Calibri" panose="020F0502020204030204" pitchFamily="34" charset="0"/>
                <a:ea typeface="Arial" panose="020B0604020202020204" pitchFamily="34" charset="0"/>
              </a:rPr>
              <a:t>A</a:t>
            </a:r>
            <a:r>
              <a:rPr lang="en-US" sz="2400" dirty="0">
                <a:solidFill>
                  <a:srgbClr val="000000"/>
                </a:solidFill>
                <a:effectLst/>
                <a:latin typeface="Calibri" panose="020F0502020204030204" pitchFamily="34" charset="0"/>
                <a:ea typeface="Arial" panose="020B0604020202020204" pitchFamily="34" charset="0"/>
              </a:rPr>
              <a:t>ny manufacturer logo/trademark/reference that appears on the wrestling uniform, including legal hair covering can be no more than 2 1/4 square inches with no dimension more than 2 1/4 inches and may appear no more than once on each item of uniform apparel. No additional manufacturer's logo/trademark/or promotional reference shall be allowed on the wrestling uniform. </a:t>
            </a:r>
          </a:p>
          <a:p>
            <a:endParaRPr lang="en-US" sz="2400" dirty="0">
              <a:solidFill>
                <a:srgbClr val="000000"/>
              </a:solidFill>
            </a:endParaRPr>
          </a:p>
          <a:p>
            <a:pPr marL="0" marR="0" indent="0">
              <a:spcBef>
                <a:spcPts val="1000"/>
              </a:spcBef>
              <a:spcAft>
                <a:spcPts val="1000"/>
              </a:spcAft>
              <a:buNone/>
            </a:pPr>
            <a:r>
              <a:rPr lang="en-US" sz="2400" b="1" dirty="0">
                <a:solidFill>
                  <a:srgbClr val="000000"/>
                </a:solidFill>
                <a:effectLst/>
                <a:latin typeface="Calibri" panose="020F0502020204030204" pitchFamily="34" charset="0"/>
                <a:ea typeface="Arial" panose="020B0604020202020204" pitchFamily="34" charset="0"/>
              </a:rPr>
              <a:t>Rationale: </a:t>
            </a:r>
            <a:endParaRPr lang="en-US" sz="2400" dirty="0">
              <a:effectLst/>
              <a:latin typeface="Times New Roman" panose="02020603050405020304" pitchFamily="18" charset="0"/>
              <a:ea typeface="Times New Roman" panose="02020603050405020304" pitchFamily="18" charset="0"/>
            </a:endParaRPr>
          </a:p>
          <a:p>
            <a:pPr marL="0" indent="0">
              <a:buNone/>
            </a:pPr>
            <a:r>
              <a:rPr lang="en-US" sz="2400" dirty="0">
                <a:solidFill>
                  <a:srgbClr val="000000"/>
                </a:solidFill>
                <a:effectLst/>
                <a:latin typeface="Calibri" panose="020F0502020204030204" pitchFamily="34" charset="0"/>
                <a:ea typeface="Arial" panose="020B0604020202020204" pitchFamily="34" charset="0"/>
              </a:rPr>
              <a:t>This is a universal rule adaptation by every NFHS Rules Committee to be uniformed for every NFHS rule publication.</a:t>
            </a:r>
            <a:endParaRPr lang="en-US" sz="2400" dirty="0"/>
          </a:p>
        </p:txBody>
      </p:sp>
    </p:spTree>
    <p:extLst>
      <p:ext uri="{BB962C8B-B14F-4D97-AF65-F5344CB8AC3E}">
        <p14:creationId xmlns:p14="http://schemas.microsoft.com/office/powerpoint/2010/main" val="1999093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6F721-5B5B-23FE-CD7B-69754E522C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1F4B8-EA5D-44FE-796D-275CFAA98C58}"/>
              </a:ext>
            </a:extLst>
          </p:cNvPr>
          <p:cNvSpPr>
            <a:spLocks noGrp="1"/>
          </p:cNvSpPr>
          <p:nvPr>
            <p:ph type="title"/>
          </p:nvPr>
        </p:nvSpPr>
        <p:spPr/>
        <p:txBody>
          <a:bodyPr/>
          <a:lstStyle/>
          <a:p>
            <a:r>
              <a:rPr lang="en-US" dirty="0"/>
              <a:t>RULE 4-3-5 SPECIAL EQUIPMENT</a:t>
            </a:r>
            <a:br>
              <a:rPr lang="en-US" dirty="0"/>
            </a:br>
            <a:endParaRPr lang="en-US" dirty="0"/>
          </a:p>
        </p:txBody>
      </p:sp>
      <p:pic>
        <p:nvPicPr>
          <p:cNvPr id="5" name="Picture 4" descr="A diagram of a person wearing a wrestling uniform&#10;&#10;AI-generated content may be incorrect.">
            <a:extLst>
              <a:ext uri="{FF2B5EF4-FFF2-40B4-BE49-F238E27FC236}">
                <a16:creationId xmlns:a16="http://schemas.microsoft.com/office/drawing/2014/main" id="{20CDCC69-16F2-CE88-9597-295E9781BFDD}"/>
              </a:ext>
            </a:extLst>
          </p:cNvPr>
          <p:cNvPicPr>
            <a:picLocks noChangeAspect="1"/>
          </p:cNvPicPr>
          <p:nvPr/>
        </p:nvPicPr>
        <p:blipFill>
          <a:blip r:embed="rId3"/>
          <a:stretch>
            <a:fillRect/>
          </a:stretch>
        </p:blipFill>
        <p:spPr>
          <a:xfrm>
            <a:off x="3882189" y="1466642"/>
            <a:ext cx="3838765" cy="4464830"/>
          </a:xfrm>
          <a:prstGeom prst="rect">
            <a:avLst/>
          </a:prstGeom>
        </p:spPr>
      </p:pic>
    </p:spTree>
    <p:extLst>
      <p:ext uri="{BB962C8B-B14F-4D97-AF65-F5344CB8AC3E}">
        <p14:creationId xmlns:p14="http://schemas.microsoft.com/office/powerpoint/2010/main" val="4282352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A2B74-49EA-F514-EFDF-7F4905BE1BFB}"/>
              </a:ext>
            </a:extLst>
          </p:cNvPr>
          <p:cNvSpPr>
            <a:spLocks noGrp="1"/>
          </p:cNvSpPr>
          <p:nvPr>
            <p:ph type="title"/>
          </p:nvPr>
        </p:nvSpPr>
        <p:spPr/>
        <p:txBody>
          <a:bodyPr/>
          <a:lstStyle/>
          <a:p>
            <a:r>
              <a:rPr lang="en-US" dirty="0"/>
              <a:t>RULE 4-3-5 SPECIAL EQUIPMENT</a:t>
            </a:r>
          </a:p>
        </p:txBody>
      </p:sp>
      <p:sp>
        <p:nvSpPr>
          <p:cNvPr id="3" name="Content Placeholder 2">
            <a:extLst>
              <a:ext uri="{FF2B5EF4-FFF2-40B4-BE49-F238E27FC236}">
                <a16:creationId xmlns:a16="http://schemas.microsoft.com/office/drawing/2014/main" id="{0F95A939-2F92-4CD6-A127-F0F74314BC80}"/>
              </a:ext>
            </a:extLst>
          </p:cNvPr>
          <p:cNvSpPr>
            <a:spLocks noGrp="1"/>
          </p:cNvSpPr>
          <p:nvPr>
            <p:ph idx="1"/>
          </p:nvPr>
        </p:nvSpPr>
        <p:spPr/>
        <p:txBody>
          <a:bodyPr>
            <a:normAutofit/>
          </a:bodyPr>
          <a:lstStyle/>
          <a:p>
            <a:pPr marL="0" marR="0">
              <a:spcBef>
                <a:spcPts val="995"/>
              </a:spcBef>
              <a:spcAft>
                <a:spcPts val="995"/>
              </a:spcAft>
            </a:pPr>
            <a:r>
              <a:rPr lang="en-US" sz="2400" b="1" dirty="0">
                <a:solidFill>
                  <a:srgbClr val="000000"/>
                </a:solidFill>
                <a:effectLst/>
                <a:latin typeface="Calibri" panose="020F0502020204030204" pitchFamily="34" charset="0"/>
                <a:ea typeface="Arial" panose="020B0604020202020204" pitchFamily="34" charset="0"/>
              </a:rPr>
              <a:t>ART. 5 . . .</a:t>
            </a:r>
            <a:r>
              <a:rPr lang="en-US" sz="2400" dirty="0">
                <a:solidFill>
                  <a:srgbClr val="000000"/>
                </a:solidFill>
                <a:effectLst/>
                <a:latin typeface="Calibri" panose="020F0502020204030204" pitchFamily="34" charset="0"/>
                <a:ea typeface="Arial" panose="020B0604020202020204" pitchFamily="34" charset="0"/>
              </a:rPr>
              <a:t> Wrestlers shall not wear wristbands, sweatbands, bicep bands </a:t>
            </a:r>
            <a:r>
              <a:rPr lang="en-US" sz="2400" dirty="0">
                <a:solidFill>
                  <a:schemeClr val="tx1"/>
                </a:solidFill>
                <a:effectLst/>
                <a:latin typeface="Calibri" panose="020F0502020204030204" pitchFamily="34" charset="0"/>
                <a:ea typeface="Arial" panose="020B0604020202020204" pitchFamily="34" charset="0"/>
              </a:rPr>
              <a:t>or </a:t>
            </a:r>
            <a:r>
              <a:rPr lang="en-US" sz="2400" strike="sngStrike" dirty="0">
                <a:solidFill>
                  <a:schemeClr val="tx1"/>
                </a:solidFill>
                <a:effectLst/>
                <a:latin typeface="Calibri" panose="020F0502020204030204" pitchFamily="34" charset="0"/>
                <a:ea typeface="Arial" panose="020B0604020202020204" pitchFamily="34" charset="0"/>
              </a:rPr>
              <a:t>leg or</a:t>
            </a:r>
            <a:r>
              <a:rPr lang="en-US" sz="2400" dirty="0">
                <a:solidFill>
                  <a:schemeClr val="tx1"/>
                </a:solidFill>
                <a:effectLst/>
                <a:latin typeface="Calibri" panose="020F0502020204030204" pitchFamily="34" charset="0"/>
                <a:ea typeface="Arial" panose="020B0604020202020204" pitchFamily="34" charset="0"/>
              </a:rPr>
              <a:t> </a:t>
            </a:r>
            <a:r>
              <a:rPr lang="en-US" sz="2400" dirty="0">
                <a:solidFill>
                  <a:srgbClr val="000000"/>
                </a:solidFill>
                <a:effectLst/>
                <a:latin typeface="Calibri" panose="020F0502020204030204" pitchFamily="34" charset="0"/>
                <a:ea typeface="Arial" panose="020B0604020202020204" pitchFamily="34" charset="0"/>
              </a:rPr>
              <a:t>arm sleeves that do not contain a pad during a match.</a:t>
            </a:r>
            <a:endParaRPr lang="en-US" sz="2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b="1" dirty="0">
                <a:solidFill>
                  <a:srgbClr val="000000"/>
                </a:solidFill>
                <a:effectLst/>
                <a:latin typeface="Calibri" panose="020F0502020204030204" pitchFamily="34" charset="0"/>
                <a:ea typeface="Arial" panose="020B0604020202020204" pitchFamily="34" charset="0"/>
              </a:rPr>
              <a:t>Rationale:</a:t>
            </a:r>
            <a:r>
              <a:rPr lang="en-US" sz="2400" dirty="0">
                <a:solidFill>
                  <a:srgbClr val="000000"/>
                </a:solidFill>
                <a:effectLst/>
                <a:latin typeface="Calibri" panose="020F0502020204030204" pitchFamily="34" charset="0"/>
                <a:ea typeface="Arial" panose="020B0604020202020204" pitchFamily="34" charset="0"/>
              </a:rPr>
              <a:t> </a:t>
            </a:r>
            <a:endParaRPr lang="en-US" sz="2400" dirty="0">
              <a:effectLst/>
              <a:latin typeface="Times New Roman" panose="02020603050405020304" pitchFamily="18" charset="0"/>
              <a:ea typeface="Times New Roman" panose="02020603050405020304" pitchFamily="18" charset="0"/>
            </a:endParaRPr>
          </a:p>
          <a:p>
            <a:pPr marL="0" indent="0">
              <a:buNone/>
            </a:pPr>
            <a:r>
              <a:rPr lang="en-US" sz="2400" dirty="0">
                <a:solidFill>
                  <a:srgbClr val="000000"/>
                </a:solidFill>
                <a:effectLst/>
                <a:latin typeface="Calibri" panose="020F0502020204030204" pitchFamily="34" charset="0"/>
                <a:ea typeface="Arial" panose="020B0604020202020204" pitchFamily="34" charset="0"/>
              </a:rPr>
              <a:t>We allow wrestlers to wear tights on both legs and that is no different than a sleeve on one leg.  Requiring a pad on these sleeves serves no purpose other than additional equipment monitoring for the officials.  It has no negative effect on the opponent. </a:t>
            </a:r>
            <a:endParaRPr lang="en-US" sz="2400" dirty="0"/>
          </a:p>
        </p:txBody>
      </p:sp>
    </p:spTree>
    <p:extLst>
      <p:ext uri="{BB962C8B-B14F-4D97-AF65-F5344CB8AC3E}">
        <p14:creationId xmlns:p14="http://schemas.microsoft.com/office/powerpoint/2010/main" val="66357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6AB02-169C-D6F3-FBA4-7B5261A12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F5B8A3-CBC0-3062-67C2-9BFE1AB7AFFE}"/>
              </a:ext>
            </a:extLst>
          </p:cNvPr>
          <p:cNvSpPr>
            <a:spLocks noGrp="1"/>
          </p:cNvSpPr>
          <p:nvPr>
            <p:ph type="title"/>
          </p:nvPr>
        </p:nvSpPr>
        <p:spPr/>
        <p:txBody>
          <a:bodyPr>
            <a:normAutofit fontScale="90000"/>
          </a:bodyPr>
          <a:lstStyle/>
          <a:p>
            <a:br>
              <a:rPr lang="en-US" dirty="0"/>
            </a:br>
            <a:r>
              <a:rPr lang="en-US" dirty="0"/>
              <a:t>RULE 5-11-2c, 5-11-4b FALL, NEAR FALL &amp; TECHNICAL FALL</a:t>
            </a:r>
            <a:br>
              <a:rPr lang="en-US" dirty="0"/>
            </a:br>
            <a:endParaRPr lang="en-US" dirty="0"/>
          </a:p>
        </p:txBody>
      </p:sp>
      <p:pic>
        <p:nvPicPr>
          <p:cNvPr id="5" name="Picture 4" descr="A silhouette of a person wrestling&#10;&#10;AI-generated content may be incorrect.">
            <a:extLst>
              <a:ext uri="{FF2B5EF4-FFF2-40B4-BE49-F238E27FC236}">
                <a16:creationId xmlns:a16="http://schemas.microsoft.com/office/drawing/2014/main" id="{3EC5A8FD-8A25-33CB-4D10-027F2C517D24}"/>
              </a:ext>
            </a:extLst>
          </p:cNvPr>
          <p:cNvPicPr>
            <a:picLocks noChangeAspect="1"/>
          </p:cNvPicPr>
          <p:nvPr/>
        </p:nvPicPr>
        <p:blipFill>
          <a:blip r:embed="rId3"/>
          <a:stretch>
            <a:fillRect/>
          </a:stretch>
        </p:blipFill>
        <p:spPr>
          <a:xfrm>
            <a:off x="2844799" y="1749425"/>
            <a:ext cx="6116625" cy="3631746"/>
          </a:xfrm>
          <a:prstGeom prst="rect">
            <a:avLst/>
          </a:prstGeom>
        </p:spPr>
      </p:pic>
    </p:spTree>
    <p:extLst>
      <p:ext uri="{BB962C8B-B14F-4D97-AF65-F5344CB8AC3E}">
        <p14:creationId xmlns:p14="http://schemas.microsoft.com/office/powerpoint/2010/main" val="3057365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1F45"/>
        </a:solidFill>
        <a:ln>
          <a:noFill/>
        </a:ln>
      </a:spPr>
      <a:bodyPr rtlCol="0" anchor="ctr"/>
      <a:lstStyle>
        <a:defPPr algn="ctr">
          <a:defRPr sz="1800" dirty="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6437</TotalTime>
  <Words>2828</Words>
  <Application>Microsoft Office PowerPoint</Application>
  <PresentationFormat>Widescreen</PresentationFormat>
  <Paragraphs>194</Paragraphs>
  <Slides>29</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Acumin Pro Ultra Black</vt:lpstr>
      <vt:lpstr>Aptos</vt:lpstr>
      <vt:lpstr>Aptos Display</vt:lpstr>
      <vt:lpstr>Arial</vt:lpstr>
      <vt:lpstr>Calibri</vt:lpstr>
      <vt:lpstr>Helvetica Condensed</vt:lpstr>
      <vt:lpstr>Times New Roman</vt:lpstr>
      <vt:lpstr>Wingdings</vt:lpstr>
      <vt:lpstr>Office Theme</vt:lpstr>
      <vt:lpstr>2025 - 2026 NFHS  Wrestling Rules Changes</vt:lpstr>
      <vt:lpstr>2025 - 2026 NFHS Wrestling Rules Changes</vt:lpstr>
      <vt:lpstr>RULE 1-2-2 DUAL MEET</vt:lpstr>
      <vt:lpstr>RULE 1-2-2 DUAL MEET</vt:lpstr>
      <vt:lpstr>RULE 4-1-2 WRESTLERS’ UNIFORM </vt:lpstr>
      <vt:lpstr>RULE 4-1-2 WRESTLERS’ UNIFORM</vt:lpstr>
      <vt:lpstr>RULE 4-3-5 SPECIAL EQUIPMENT </vt:lpstr>
      <vt:lpstr>RULE 4-3-5 SPECIAL EQUIPMENT</vt:lpstr>
      <vt:lpstr> RULE 5-11-2c, 5-11-4b FALL, NEAR FALL &amp; TECHNICAL FALL </vt:lpstr>
      <vt:lpstr>RULE 5-11-2c, 5-11-4b FALL, NEAR FALL &amp; TECHNICAL FALL</vt:lpstr>
      <vt:lpstr>RULE 5-11-2c, 5-11-4b FALL, NEAR FALL &amp; TECHNICAL FALL</vt:lpstr>
      <vt:lpstr>ILLEGAL HOLDS/MANEUVERS 7-1-5n</vt:lpstr>
      <vt:lpstr>RULE 7-1-5n ILLEGAL HOLDS/MANEUVERS</vt:lpstr>
      <vt:lpstr>TECHNICAL VIOLATIONS 7-3-3</vt:lpstr>
      <vt:lpstr>RULE 7-3-3 TECHNICAL VIOLATIONS </vt:lpstr>
      <vt:lpstr>OFFICIAL WRESTLING SIGNALS </vt:lpstr>
      <vt:lpstr>Points of Emphasis</vt:lpstr>
      <vt:lpstr>STATE SERIES CHANGES</vt:lpstr>
      <vt:lpstr>BODY FAT ASSESSMENT &amp;  WEIGHT CONTROL PLAN</vt:lpstr>
      <vt:lpstr>TRACKWRESTLING</vt:lpstr>
      <vt:lpstr>REGULAR SEASON MATCH LIMITS</vt:lpstr>
      <vt:lpstr>GIRLS WRESTLING</vt:lpstr>
      <vt:lpstr>USE &amp; NECESSITY  OF IHSA SKIN FORM</vt:lpstr>
      <vt:lpstr>NFHS OFFICIAL WRESTLING SIGNALS — OUT OF BOUNDS</vt:lpstr>
      <vt:lpstr>COACH MISCONDUCT PENALTY — CONSEQUENCES</vt:lpstr>
      <vt:lpstr>NEW NFHS Rules App</vt:lpstr>
      <vt:lpstr>PowerPoint Presentation</vt:lpstr>
      <vt:lpstr>Over 21 million courses delivered!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McIntosh</dc:creator>
  <cp:lastModifiedBy>Sam Knox</cp:lastModifiedBy>
  <cp:revision>54</cp:revision>
  <dcterms:created xsi:type="dcterms:W3CDTF">2024-02-15T19:09:41Z</dcterms:created>
  <dcterms:modified xsi:type="dcterms:W3CDTF">2025-10-13T16:02:52Z</dcterms:modified>
</cp:coreProperties>
</file>